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23"/>
  </p:notesMasterIdLst>
  <p:handoutMasterIdLst>
    <p:handoutMasterId r:id="rId24"/>
  </p:handoutMasterIdLst>
  <p:sldIdLst>
    <p:sldId id="256" r:id="rId5"/>
    <p:sldId id="261" r:id="rId6"/>
    <p:sldId id="264" r:id="rId7"/>
    <p:sldId id="284" r:id="rId8"/>
    <p:sldId id="266" r:id="rId9"/>
    <p:sldId id="267" r:id="rId10"/>
    <p:sldId id="268" r:id="rId11"/>
    <p:sldId id="271" r:id="rId12"/>
    <p:sldId id="270" r:id="rId13"/>
    <p:sldId id="272" r:id="rId14"/>
    <p:sldId id="273" r:id="rId15"/>
    <p:sldId id="285" r:id="rId16"/>
    <p:sldId id="276" r:id="rId17"/>
    <p:sldId id="286" r:id="rId18"/>
    <p:sldId id="287" r:id="rId19"/>
    <p:sldId id="288" r:id="rId20"/>
    <p:sldId id="280" r:id="rId21"/>
    <p:sldId id="260" r:id="rId22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BB64A5-F77D-A8A9-FC54-84BB3495C66C}" v="3" dt="2025-01-12T15:01:30.0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48" autoAdjust="0"/>
  </p:normalViewPr>
  <p:slideViewPr>
    <p:cSldViewPr snapToGrid="0">
      <p:cViewPr>
        <p:scale>
          <a:sx n="110" d="100"/>
          <a:sy n="110" d="100"/>
        </p:scale>
        <p:origin x="63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2994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E835B2-345D-4568-BF8C-87B68FF9121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7A9AA2C-1155-4CD6-83B0-DFAF92A6DA23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0" dirty="0"/>
            <a:t>Dimentica le lunghe registrazioni e i processi complicati. </a:t>
          </a:r>
          <a:endParaRPr lang="en-US" b="0" dirty="0"/>
        </a:p>
      </dgm:t>
    </dgm:pt>
    <dgm:pt modelId="{6ECF79A6-EC9D-448F-B003-CDF06A1AFA5F}" type="parTrans" cxnId="{1D598DBF-A106-4DA2-9DB9-396819CCFB88}">
      <dgm:prSet/>
      <dgm:spPr/>
      <dgm:t>
        <a:bodyPr/>
        <a:lstStyle/>
        <a:p>
          <a:endParaRPr lang="en-US"/>
        </a:p>
      </dgm:t>
    </dgm:pt>
    <dgm:pt modelId="{D7DD22FD-9CB2-4D66-A972-57085DC5E7DA}" type="sibTrans" cxnId="{1D598DBF-A106-4DA2-9DB9-396819CCFB88}">
      <dgm:prSet/>
      <dgm:spPr/>
      <dgm:t>
        <a:bodyPr/>
        <a:lstStyle/>
        <a:p>
          <a:endParaRPr lang="en-US"/>
        </a:p>
      </dgm:t>
    </dgm:pt>
    <dgm:pt modelId="{487FEAE6-338C-474C-88ED-4A8EF3D96B9D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0" dirty="0"/>
            <a:t>Basta selezionare i tuoi film preferiti: in pochi istanti, con </a:t>
          </a:r>
          <a:r>
            <a:rPr lang="it-IT" b="0" dirty="0" err="1"/>
            <a:t>NozApp</a:t>
          </a:r>
          <a:r>
            <a:rPr lang="it-IT" b="0" dirty="0"/>
            <a:t> avrai una lista di consigli personalizzati pronti per te.</a:t>
          </a:r>
          <a:r>
            <a:rPr lang="it-IT" dirty="0"/>
            <a:t> </a:t>
          </a:r>
          <a:endParaRPr lang="en-US" dirty="0"/>
        </a:p>
      </dgm:t>
    </dgm:pt>
    <dgm:pt modelId="{CC0D9E74-35FD-43B6-96F6-74CAEB07D7AC}" type="sibTrans" cxnId="{5C992091-2A26-4EB0-A6EF-61BB57FE1D1B}">
      <dgm:prSet/>
      <dgm:spPr/>
      <dgm:t>
        <a:bodyPr/>
        <a:lstStyle/>
        <a:p>
          <a:endParaRPr lang="en-US"/>
        </a:p>
      </dgm:t>
    </dgm:pt>
    <dgm:pt modelId="{D4763C7F-13E2-45A9-9C51-CF87DD7D888E}" type="parTrans" cxnId="{5C992091-2A26-4EB0-A6EF-61BB57FE1D1B}">
      <dgm:prSet/>
      <dgm:spPr/>
      <dgm:t>
        <a:bodyPr/>
        <a:lstStyle/>
        <a:p>
          <a:endParaRPr lang="en-US"/>
        </a:p>
      </dgm:t>
    </dgm:pt>
    <dgm:pt modelId="{E956BF5B-9937-4F27-BF4F-0CE51CCCA8A2}" type="pres">
      <dgm:prSet presAssocID="{53E835B2-345D-4568-BF8C-87B68FF9121D}" presName="root" presStyleCnt="0">
        <dgm:presLayoutVars>
          <dgm:dir/>
          <dgm:resizeHandles val="exact"/>
        </dgm:presLayoutVars>
      </dgm:prSet>
      <dgm:spPr/>
    </dgm:pt>
    <dgm:pt modelId="{5650FE03-4552-4002-9C93-0E09D7E448EE}" type="pres">
      <dgm:prSet presAssocID="{27A9AA2C-1155-4CD6-83B0-DFAF92A6DA23}" presName="compNode" presStyleCnt="0"/>
      <dgm:spPr/>
    </dgm:pt>
    <dgm:pt modelId="{CF7479DB-3266-4089-A67C-E7F95E71E816}" type="pres">
      <dgm:prSet presAssocID="{27A9AA2C-1155-4CD6-83B0-DFAF92A6DA23}" presName="bgRect" presStyleLbl="bgShp" presStyleIdx="0" presStyleCnt="2"/>
      <dgm:spPr/>
    </dgm:pt>
    <dgm:pt modelId="{C98F3924-81D1-48F1-8FAE-9B1F9775B842}" type="pres">
      <dgm:prSet presAssocID="{27A9AA2C-1155-4CD6-83B0-DFAF92A6DA2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3CC3FDEA-2780-4F4A-A1C3-B239BDC81E5D}" type="pres">
      <dgm:prSet presAssocID="{27A9AA2C-1155-4CD6-83B0-DFAF92A6DA23}" presName="spaceRect" presStyleCnt="0"/>
      <dgm:spPr/>
    </dgm:pt>
    <dgm:pt modelId="{F238EAE3-B09D-41D3-BF2A-EB1D95340621}" type="pres">
      <dgm:prSet presAssocID="{27A9AA2C-1155-4CD6-83B0-DFAF92A6DA23}" presName="parTx" presStyleLbl="revTx" presStyleIdx="0" presStyleCnt="2">
        <dgm:presLayoutVars>
          <dgm:chMax val="0"/>
          <dgm:chPref val="0"/>
        </dgm:presLayoutVars>
      </dgm:prSet>
      <dgm:spPr/>
    </dgm:pt>
    <dgm:pt modelId="{C8E88673-3FA8-4C4B-948A-7568F9678A89}" type="pres">
      <dgm:prSet presAssocID="{D7DD22FD-9CB2-4D66-A972-57085DC5E7DA}" presName="sibTrans" presStyleCnt="0"/>
      <dgm:spPr/>
    </dgm:pt>
    <dgm:pt modelId="{53CC3623-3D3C-409D-BEB7-87B72BD156E5}" type="pres">
      <dgm:prSet presAssocID="{487FEAE6-338C-474C-88ED-4A8EF3D96B9D}" presName="compNode" presStyleCnt="0"/>
      <dgm:spPr/>
    </dgm:pt>
    <dgm:pt modelId="{2213B05B-5156-42D6-8BAE-9CDDED837B5B}" type="pres">
      <dgm:prSet presAssocID="{487FEAE6-338C-474C-88ED-4A8EF3D96B9D}" presName="bgRect" presStyleLbl="bgShp" presStyleIdx="1" presStyleCnt="2"/>
      <dgm:spPr/>
    </dgm:pt>
    <dgm:pt modelId="{7DB23EF8-6327-412C-8D7D-8DBA62AA02B8}" type="pres">
      <dgm:prSet presAssocID="{487FEAE6-338C-474C-88ED-4A8EF3D96B9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gua"/>
        </a:ext>
      </dgm:extLst>
    </dgm:pt>
    <dgm:pt modelId="{71DB3014-7628-4FFE-BA38-3CC88067E4B6}" type="pres">
      <dgm:prSet presAssocID="{487FEAE6-338C-474C-88ED-4A8EF3D96B9D}" presName="spaceRect" presStyleCnt="0"/>
      <dgm:spPr/>
    </dgm:pt>
    <dgm:pt modelId="{F6F2D6B8-6E56-4943-9684-B18429386D89}" type="pres">
      <dgm:prSet presAssocID="{487FEAE6-338C-474C-88ED-4A8EF3D96B9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D80A601-7BBA-405F-94B2-800AAFFFCDED}" type="presOf" srcId="{487FEAE6-338C-474C-88ED-4A8EF3D96B9D}" destId="{F6F2D6B8-6E56-4943-9684-B18429386D89}" srcOrd="0" destOrd="0" presId="urn:microsoft.com/office/officeart/2018/2/layout/IconVerticalSolidList"/>
    <dgm:cxn modelId="{B808D635-3CA5-40C9-A793-86BFC362AA95}" type="presOf" srcId="{27A9AA2C-1155-4CD6-83B0-DFAF92A6DA23}" destId="{F238EAE3-B09D-41D3-BF2A-EB1D95340621}" srcOrd="0" destOrd="0" presId="urn:microsoft.com/office/officeart/2018/2/layout/IconVerticalSolidList"/>
    <dgm:cxn modelId="{BCDA9E88-4089-42C4-A9D6-565C7FCE7BD5}" type="presOf" srcId="{53E835B2-345D-4568-BF8C-87B68FF9121D}" destId="{E956BF5B-9937-4F27-BF4F-0CE51CCCA8A2}" srcOrd="0" destOrd="0" presId="urn:microsoft.com/office/officeart/2018/2/layout/IconVerticalSolidList"/>
    <dgm:cxn modelId="{5C992091-2A26-4EB0-A6EF-61BB57FE1D1B}" srcId="{53E835B2-345D-4568-BF8C-87B68FF9121D}" destId="{487FEAE6-338C-474C-88ED-4A8EF3D96B9D}" srcOrd="1" destOrd="0" parTransId="{D4763C7F-13E2-45A9-9C51-CF87DD7D888E}" sibTransId="{CC0D9E74-35FD-43B6-96F6-74CAEB07D7AC}"/>
    <dgm:cxn modelId="{1D598DBF-A106-4DA2-9DB9-396819CCFB88}" srcId="{53E835B2-345D-4568-BF8C-87B68FF9121D}" destId="{27A9AA2C-1155-4CD6-83B0-DFAF92A6DA23}" srcOrd="0" destOrd="0" parTransId="{6ECF79A6-EC9D-448F-B003-CDF06A1AFA5F}" sibTransId="{D7DD22FD-9CB2-4D66-A972-57085DC5E7DA}"/>
    <dgm:cxn modelId="{74593F72-3A19-4D29-BB9D-B5BFC3BF44BF}" type="presParOf" srcId="{E956BF5B-9937-4F27-BF4F-0CE51CCCA8A2}" destId="{5650FE03-4552-4002-9C93-0E09D7E448EE}" srcOrd="0" destOrd="0" presId="urn:microsoft.com/office/officeart/2018/2/layout/IconVerticalSolidList"/>
    <dgm:cxn modelId="{26ADE38C-5732-4808-BD08-D67085FFBE83}" type="presParOf" srcId="{5650FE03-4552-4002-9C93-0E09D7E448EE}" destId="{CF7479DB-3266-4089-A67C-E7F95E71E816}" srcOrd="0" destOrd="0" presId="urn:microsoft.com/office/officeart/2018/2/layout/IconVerticalSolidList"/>
    <dgm:cxn modelId="{171D3DD0-A4D2-420F-BFE9-E933F99AFC7C}" type="presParOf" srcId="{5650FE03-4552-4002-9C93-0E09D7E448EE}" destId="{C98F3924-81D1-48F1-8FAE-9B1F9775B842}" srcOrd="1" destOrd="0" presId="urn:microsoft.com/office/officeart/2018/2/layout/IconVerticalSolidList"/>
    <dgm:cxn modelId="{F1C33FD4-0925-4428-9338-4DFA32D2CD71}" type="presParOf" srcId="{5650FE03-4552-4002-9C93-0E09D7E448EE}" destId="{3CC3FDEA-2780-4F4A-A1C3-B239BDC81E5D}" srcOrd="2" destOrd="0" presId="urn:microsoft.com/office/officeart/2018/2/layout/IconVerticalSolidList"/>
    <dgm:cxn modelId="{18654A10-B21D-48B8-A5F5-08AE05B15849}" type="presParOf" srcId="{5650FE03-4552-4002-9C93-0E09D7E448EE}" destId="{F238EAE3-B09D-41D3-BF2A-EB1D95340621}" srcOrd="3" destOrd="0" presId="urn:microsoft.com/office/officeart/2018/2/layout/IconVerticalSolidList"/>
    <dgm:cxn modelId="{44D3CA0C-242D-49E3-97E5-353BD8CED3A9}" type="presParOf" srcId="{E956BF5B-9937-4F27-BF4F-0CE51CCCA8A2}" destId="{C8E88673-3FA8-4C4B-948A-7568F9678A89}" srcOrd="1" destOrd="0" presId="urn:microsoft.com/office/officeart/2018/2/layout/IconVerticalSolidList"/>
    <dgm:cxn modelId="{D8276A20-829F-43E8-A08D-211E69F5CE19}" type="presParOf" srcId="{E956BF5B-9937-4F27-BF4F-0CE51CCCA8A2}" destId="{53CC3623-3D3C-409D-BEB7-87B72BD156E5}" srcOrd="2" destOrd="0" presId="urn:microsoft.com/office/officeart/2018/2/layout/IconVerticalSolidList"/>
    <dgm:cxn modelId="{34E98A09-433A-4F35-AF06-524A10685464}" type="presParOf" srcId="{53CC3623-3D3C-409D-BEB7-87B72BD156E5}" destId="{2213B05B-5156-42D6-8BAE-9CDDED837B5B}" srcOrd="0" destOrd="0" presId="urn:microsoft.com/office/officeart/2018/2/layout/IconVerticalSolidList"/>
    <dgm:cxn modelId="{164B5C12-68C9-4EF9-8D2B-F0DECEC6DA64}" type="presParOf" srcId="{53CC3623-3D3C-409D-BEB7-87B72BD156E5}" destId="{7DB23EF8-6327-412C-8D7D-8DBA62AA02B8}" srcOrd="1" destOrd="0" presId="urn:microsoft.com/office/officeart/2018/2/layout/IconVerticalSolidList"/>
    <dgm:cxn modelId="{1FAA6D51-E6DD-4317-883E-B61BC6815E42}" type="presParOf" srcId="{53CC3623-3D3C-409D-BEB7-87B72BD156E5}" destId="{71DB3014-7628-4FFE-BA38-3CC88067E4B6}" srcOrd="2" destOrd="0" presId="urn:microsoft.com/office/officeart/2018/2/layout/IconVerticalSolidList"/>
    <dgm:cxn modelId="{AAF655CF-6859-4A09-9B2E-DAFFA22E3B14}" type="presParOf" srcId="{53CC3623-3D3C-409D-BEB7-87B72BD156E5}" destId="{F6F2D6B8-6E56-4943-9684-B18429386D8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292E42-D34F-47B0-91FF-2827C30C3A8A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51BF954-91C7-418D-9C5D-9A0B152E4651}">
      <dgm:prSet/>
      <dgm:spPr/>
      <dgm:t>
        <a:bodyPr/>
        <a:lstStyle/>
        <a:p>
          <a:r>
            <a:rPr lang="it-IT"/>
            <a:t>Perfomance</a:t>
          </a:r>
          <a:endParaRPr lang="en-US"/>
        </a:p>
      </dgm:t>
    </dgm:pt>
    <dgm:pt modelId="{EB98E534-7F97-42BE-88F6-6A3FD608BCDA}" type="parTrans" cxnId="{255505DC-1281-4829-8F8C-A0D56048208E}">
      <dgm:prSet/>
      <dgm:spPr/>
      <dgm:t>
        <a:bodyPr/>
        <a:lstStyle/>
        <a:p>
          <a:endParaRPr lang="en-US"/>
        </a:p>
      </dgm:t>
    </dgm:pt>
    <dgm:pt modelId="{AF75F58D-655A-4ACA-BF09-3ACA99528DFD}" type="sibTrans" cxnId="{255505DC-1281-4829-8F8C-A0D56048208E}">
      <dgm:prSet/>
      <dgm:spPr/>
      <dgm:t>
        <a:bodyPr/>
        <a:lstStyle/>
        <a:p>
          <a:endParaRPr lang="en-US"/>
        </a:p>
      </dgm:t>
    </dgm:pt>
    <dgm:pt modelId="{DA9DB9B2-9451-4328-A143-E42DBBF161A9}">
      <dgm:prSet/>
      <dgm:spPr/>
      <dgm:t>
        <a:bodyPr/>
        <a:lstStyle/>
        <a:p>
          <a:r>
            <a:rPr lang="it-IT"/>
            <a:t>Environment</a:t>
          </a:r>
          <a:endParaRPr lang="en-US"/>
        </a:p>
      </dgm:t>
    </dgm:pt>
    <dgm:pt modelId="{D3BC95CB-EAB8-44DD-9B07-06D9B23DDA3D}" type="parTrans" cxnId="{48934838-C8E2-417C-A3D5-175131925984}">
      <dgm:prSet/>
      <dgm:spPr/>
      <dgm:t>
        <a:bodyPr/>
        <a:lstStyle/>
        <a:p>
          <a:endParaRPr lang="en-US"/>
        </a:p>
      </dgm:t>
    </dgm:pt>
    <dgm:pt modelId="{414150D6-DB38-4ADE-B47C-88759310478C}" type="sibTrans" cxnId="{48934838-C8E2-417C-A3D5-175131925984}">
      <dgm:prSet/>
      <dgm:spPr/>
      <dgm:t>
        <a:bodyPr/>
        <a:lstStyle/>
        <a:p>
          <a:endParaRPr lang="en-US"/>
        </a:p>
      </dgm:t>
    </dgm:pt>
    <dgm:pt modelId="{74EFD3CB-A5EC-41C1-8937-4291DFDFD727}">
      <dgm:prSet/>
      <dgm:spPr/>
      <dgm:t>
        <a:bodyPr/>
        <a:lstStyle/>
        <a:p>
          <a:r>
            <a:rPr lang="it-IT"/>
            <a:t>Actuators</a:t>
          </a:r>
          <a:endParaRPr lang="en-US"/>
        </a:p>
      </dgm:t>
    </dgm:pt>
    <dgm:pt modelId="{4B27528E-1E7E-4720-BDF9-F0AF5DA0721E}" type="parTrans" cxnId="{B6DC6DD6-752B-4E45-ABBF-16D42F54888B}">
      <dgm:prSet/>
      <dgm:spPr/>
      <dgm:t>
        <a:bodyPr/>
        <a:lstStyle/>
        <a:p>
          <a:endParaRPr lang="en-US"/>
        </a:p>
      </dgm:t>
    </dgm:pt>
    <dgm:pt modelId="{49EDE773-A0B1-41B3-93BE-8DAE19FC8723}" type="sibTrans" cxnId="{B6DC6DD6-752B-4E45-ABBF-16D42F54888B}">
      <dgm:prSet/>
      <dgm:spPr/>
      <dgm:t>
        <a:bodyPr/>
        <a:lstStyle/>
        <a:p>
          <a:endParaRPr lang="en-US"/>
        </a:p>
      </dgm:t>
    </dgm:pt>
    <dgm:pt modelId="{CE4E6DD0-8779-4809-923C-6445A9C63F5A}">
      <dgm:prSet/>
      <dgm:spPr/>
      <dgm:t>
        <a:bodyPr/>
        <a:lstStyle/>
        <a:p>
          <a:r>
            <a:rPr lang="it-IT"/>
            <a:t>Sensors</a:t>
          </a:r>
          <a:endParaRPr lang="en-US"/>
        </a:p>
      </dgm:t>
    </dgm:pt>
    <dgm:pt modelId="{4027A927-FFA5-4E2A-ACF5-3220B768BC02}" type="parTrans" cxnId="{D53C3EB5-F749-4805-8AD6-88E0D5922539}">
      <dgm:prSet/>
      <dgm:spPr/>
      <dgm:t>
        <a:bodyPr/>
        <a:lstStyle/>
        <a:p>
          <a:endParaRPr lang="en-US"/>
        </a:p>
      </dgm:t>
    </dgm:pt>
    <dgm:pt modelId="{5818A5E7-C8EF-49D6-B67C-D6124636F66B}" type="sibTrans" cxnId="{D53C3EB5-F749-4805-8AD6-88E0D5922539}">
      <dgm:prSet/>
      <dgm:spPr/>
      <dgm:t>
        <a:bodyPr/>
        <a:lstStyle/>
        <a:p>
          <a:endParaRPr lang="en-US"/>
        </a:p>
      </dgm:t>
    </dgm:pt>
    <dgm:pt modelId="{5FC5238D-469E-4766-A085-729A90834477}" type="pres">
      <dgm:prSet presAssocID="{7E292E42-D34F-47B0-91FF-2827C30C3A8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7D7B220-7974-4D11-B337-3D566EA6F2B0}" type="pres">
      <dgm:prSet presAssocID="{151BF954-91C7-418D-9C5D-9A0B152E4651}" presName="hierRoot1" presStyleCnt="0"/>
      <dgm:spPr/>
    </dgm:pt>
    <dgm:pt modelId="{569D12CB-3D82-48AA-80AF-B65A7BDB49D3}" type="pres">
      <dgm:prSet presAssocID="{151BF954-91C7-418D-9C5D-9A0B152E4651}" presName="composite" presStyleCnt="0"/>
      <dgm:spPr/>
    </dgm:pt>
    <dgm:pt modelId="{C627A1BB-8D7F-43B0-AD4E-3697DC3ECBEA}" type="pres">
      <dgm:prSet presAssocID="{151BF954-91C7-418D-9C5D-9A0B152E4651}" presName="background" presStyleLbl="node0" presStyleIdx="0" presStyleCnt="4"/>
      <dgm:spPr/>
    </dgm:pt>
    <dgm:pt modelId="{7C413250-A860-45C8-9E71-1F8559C8EF66}" type="pres">
      <dgm:prSet presAssocID="{151BF954-91C7-418D-9C5D-9A0B152E4651}" presName="text" presStyleLbl="fgAcc0" presStyleIdx="0" presStyleCnt="4">
        <dgm:presLayoutVars>
          <dgm:chPref val="3"/>
        </dgm:presLayoutVars>
      </dgm:prSet>
      <dgm:spPr/>
    </dgm:pt>
    <dgm:pt modelId="{4C37F993-964A-430B-94E9-BDEB939EB5D5}" type="pres">
      <dgm:prSet presAssocID="{151BF954-91C7-418D-9C5D-9A0B152E4651}" presName="hierChild2" presStyleCnt="0"/>
      <dgm:spPr/>
    </dgm:pt>
    <dgm:pt modelId="{5150AE17-E164-4CF8-A0B4-142E2195FF15}" type="pres">
      <dgm:prSet presAssocID="{DA9DB9B2-9451-4328-A143-E42DBBF161A9}" presName="hierRoot1" presStyleCnt="0"/>
      <dgm:spPr/>
    </dgm:pt>
    <dgm:pt modelId="{5C8ABEA3-B350-451F-AC3B-303E0C3814E9}" type="pres">
      <dgm:prSet presAssocID="{DA9DB9B2-9451-4328-A143-E42DBBF161A9}" presName="composite" presStyleCnt="0"/>
      <dgm:spPr/>
    </dgm:pt>
    <dgm:pt modelId="{B1A09DC1-9079-4F72-822F-DC51F177AE13}" type="pres">
      <dgm:prSet presAssocID="{DA9DB9B2-9451-4328-A143-E42DBBF161A9}" presName="background" presStyleLbl="node0" presStyleIdx="1" presStyleCnt="4"/>
      <dgm:spPr/>
    </dgm:pt>
    <dgm:pt modelId="{D3EC9E57-F971-46AB-878B-9B95170ABCFB}" type="pres">
      <dgm:prSet presAssocID="{DA9DB9B2-9451-4328-A143-E42DBBF161A9}" presName="text" presStyleLbl="fgAcc0" presStyleIdx="1" presStyleCnt="4">
        <dgm:presLayoutVars>
          <dgm:chPref val="3"/>
        </dgm:presLayoutVars>
      </dgm:prSet>
      <dgm:spPr/>
    </dgm:pt>
    <dgm:pt modelId="{9E505353-6B18-4B90-9BC3-AE2A2702B46D}" type="pres">
      <dgm:prSet presAssocID="{DA9DB9B2-9451-4328-A143-E42DBBF161A9}" presName="hierChild2" presStyleCnt="0"/>
      <dgm:spPr/>
    </dgm:pt>
    <dgm:pt modelId="{9E4B03C0-6227-4441-862A-466913DFC22A}" type="pres">
      <dgm:prSet presAssocID="{74EFD3CB-A5EC-41C1-8937-4291DFDFD727}" presName="hierRoot1" presStyleCnt="0"/>
      <dgm:spPr/>
    </dgm:pt>
    <dgm:pt modelId="{C1404B46-49CE-4F0B-A03D-565A46667494}" type="pres">
      <dgm:prSet presAssocID="{74EFD3CB-A5EC-41C1-8937-4291DFDFD727}" presName="composite" presStyleCnt="0"/>
      <dgm:spPr/>
    </dgm:pt>
    <dgm:pt modelId="{8C59D558-74F3-47A6-B5A6-4E2D7F10C919}" type="pres">
      <dgm:prSet presAssocID="{74EFD3CB-A5EC-41C1-8937-4291DFDFD727}" presName="background" presStyleLbl="node0" presStyleIdx="2" presStyleCnt="4"/>
      <dgm:spPr/>
    </dgm:pt>
    <dgm:pt modelId="{0A881017-91C2-420D-A6DC-F1DCB4776894}" type="pres">
      <dgm:prSet presAssocID="{74EFD3CB-A5EC-41C1-8937-4291DFDFD727}" presName="text" presStyleLbl="fgAcc0" presStyleIdx="2" presStyleCnt="4">
        <dgm:presLayoutVars>
          <dgm:chPref val="3"/>
        </dgm:presLayoutVars>
      </dgm:prSet>
      <dgm:spPr/>
    </dgm:pt>
    <dgm:pt modelId="{FE5E6CE4-F736-4CDD-854A-A84F7FACE7E7}" type="pres">
      <dgm:prSet presAssocID="{74EFD3CB-A5EC-41C1-8937-4291DFDFD727}" presName="hierChild2" presStyleCnt="0"/>
      <dgm:spPr/>
    </dgm:pt>
    <dgm:pt modelId="{849ED6BF-C636-403B-8981-C07874E81DAD}" type="pres">
      <dgm:prSet presAssocID="{CE4E6DD0-8779-4809-923C-6445A9C63F5A}" presName="hierRoot1" presStyleCnt="0"/>
      <dgm:spPr/>
    </dgm:pt>
    <dgm:pt modelId="{5BDA0893-5729-410A-B31C-3DB30B5441E6}" type="pres">
      <dgm:prSet presAssocID="{CE4E6DD0-8779-4809-923C-6445A9C63F5A}" presName="composite" presStyleCnt="0"/>
      <dgm:spPr/>
    </dgm:pt>
    <dgm:pt modelId="{8FD7F6AD-4723-472B-9DD5-85FA3BC99E6E}" type="pres">
      <dgm:prSet presAssocID="{CE4E6DD0-8779-4809-923C-6445A9C63F5A}" presName="background" presStyleLbl="node0" presStyleIdx="3" presStyleCnt="4"/>
      <dgm:spPr/>
    </dgm:pt>
    <dgm:pt modelId="{8BB375DA-378E-4704-AF5D-DD9D2554F4FD}" type="pres">
      <dgm:prSet presAssocID="{CE4E6DD0-8779-4809-923C-6445A9C63F5A}" presName="text" presStyleLbl="fgAcc0" presStyleIdx="3" presStyleCnt="4">
        <dgm:presLayoutVars>
          <dgm:chPref val="3"/>
        </dgm:presLayoutVars>
      </dgm:prSet>
      <dgm:spPr/>
    </dgm:pt>
    <dgm:pt modelId="{ED4F5392-6951-41EE-9F28-B45F24FEF245}" type="pres">
      <dgm:prSet presAssocID="{CE4E6DD0-8779-4809-923C-6445A9C63F5A}" presName="hierChild2" presStyleCnt="0"/>
      <dgm:spPr/>
    </dgm:pt>
  </dgm:ptLst>
  <dgm:cxnLst>
    <dgm:cxn modelId="{48934838-C8E2-417C-A3D5-175131925984}" srcId="{7E292E42-D34F-47B0-91FF-2827C30C3A8A}" destId="{DA9DB9B2-9451-4328-A143-E42DBBF161A9}" srcOrd="1" destOrd="0" parTransId="{D3BC95CB-EAB8-44DD-9B07-06D9B23DDA3D}" sibTransId="{414150D6-DB38-4ADE-B47C-88759310478C}"/>
    <dgm:cxn modelId="{C31337A3-2B28-4C77-82FA-6436F35031F7}" type="presOf" srcId="{74EFD3CB-A5EC-41C1-8937-4291DFDFD727}" destId="{0A881017-91C2-420D-A6DC-F1DCB4776894}" srcOrd="0" destOrd="0" presId="urn:microsoft.com/office/officeart/2005/8/layout/hierarchy1"/>
    <dgm:cxn modelId="{D53C3EB5-F749-4805-8AD6-88E0D5922539}" srcId="{7E292E42-D34F-47B0-91FF-2827C30C3A8A}" destId="{CE4E6DD0-8779-4809-923C-6445A9C63F5A}" srcOrd="3" destOrd="0" parTransId="{4027A927-FFA5-4E2A-ACF5-3220B768BC02}" sibTransId="{5818A5E7-C8EF-49D6-B67C-D6124636F66B}"/>
    <dgm:cxn modelId="{64E6D6C1-89BC-415F-993A-C1B6170A950C}" type="presOf" srcId="{7E292E42-D34F-47B0-91FF-2827C30C3A8A}" destId="{5FC5238D-469E-4766-A085-729A90834477}" srcOrd="0" destOrd="0" presId="urn:microsoft.com/office/officeart/2005/8/layout/hierarchy1"/>
    <dgm:cxn modelId="{B6DC6DD6-752B-4E45-ABBF-16D42F54888B}" srcId="{7E292E42-D34F-47B0-91FF-2827C30C3A8A}" destId="{74EFD3CB-A5EC-41C1-8937-4291DFDFD727}" srcOrd="2" destOrd="0" parTransId="{4B27528E-1E7E-4720-BDF9-F0AF5DA0721E}" sibTransId="{49EDE773-A0B1-41B3-93BE-8DAE19FC8723}"/>
    <dgm:cxn modelId="{255505DC-1281-4829-8F8C-A0D56048208E}" srcId="{7E292E42-D34F-47B0-91FF-2827C30C3A8A}" destId="{151BF954-91C7-418D-9C5D-9A0B152E4651}" srcOrd="0" destOrd="0" parTransId="{EB98E534-7F97-42BE-88F6-6A3FD608BCDA}" sibTransId="{AF75F58D-655A-4ACA-BF09-3ACA99528DFD}"/>
    <dgm:cxn modelId="{70FCD2DC-7051-438F-BC60-2C41D6D771F3}" type="presOf" srcId="{151BF954-91C7-418D-9C5D-9A0B152E4651}" destId="{7C413250-A860-45C8-9E71-1F8559C8EF66}" srcOrd="0" destOrd="0" presId="urn:microsoft.com/office/officeart/2005/8/layout/hierarchy1"/>
    <dgm:cxn modelId="{49FFDBE0-3966-41E2-82DF-34C1D8B85FC5}" type="presOf" srcId="{CE4E6DD0-8779-4809-923C-6445A9C63F5A}" destId="{8BB375DA-378E-4704-AF5D-DD9D2554F4FD}" srcOrd="0" destOrd="0" presId="urn:microsoft.com/office/officeart/2005/8/layout/hierarchy1"/>
    <dgm:cxn modelId="{AB9508E4-92D8-4308-954C-49ABB4C09F0E}" type="presOf" srcId="{DA9DB9B2-9451-4328-A143-E42DBBF161A9}" destId="{D3EC9E57-F971-46AB-878B-9B95170ABCFB}" srcOrd="0" destOrd="0" presId="urn:microsoft.com/office/officeart/2005/8/layout/hierarchy1"/>
    <dgm:cxn modelId="{785E91DD-7672-4B11-A5D7-595608E7B3EF}" type="presParOf" srcId="{5FC5238D-469E-4766-A085-729A90834477}" destId="{27D7B220-7974-4D11-B337-3D566EA6F2B0}" srcOrd="0" destOrd="0" presId="urn:microsoft.com/office/officeart/2005/8/layout/hierarchy1"/>
    <dgm:cxn modelId="{C971E726-4C57-483E-A1F5-63B4BC2DC910}" type="presParOf" srcId="{27D7B220-7974-4D11-B337-3D566EA6F2B0}" destId="{569D12CB-3D82-48AA-80AF-B65A7BDB49D3}" srcOrd="0" destOrd="0" presId="urn:microsoft.com/office/officeart/2005/8/layout/hierarchy1"/>
    <dgm:cxn modelId="{CB3A8769-3EC7-4483-B1A3-15F089EE954E}" type="presParOf" srcId="{569D12CB-3D82-48AA-80AF-B65A7BDB49D3}" destId="{C627A1BB-8D7F-43B0-AD4E-3697DC3ECBEA}" srcOrd="0" destOrd="0" presId="urn:microsoft.com/office/officeart/2005/8/layout/hierarchy1"/>
    <dgm:cxn modelId="{6CE91083-7800-4C31-868B-CDFC40C722B6}" type="presParOf" srcId="{569D12CB-3D82-48AA-80AF-B65A7BDB49D3}" destId="{7C413250-A860-45C8-9E71-1F8559C8EF66}" srcOrd="1" destOrd="0" presId="urn:microsoft.com/office/officeart/2005/8/layout/hierarchy1"/>
    <dgm:cxn modelId="{FED63A65-0F17-4ED1-BDE0-C86D9736C452}" type="presParOf" srcId="{27D7B220-7974-4D11-B337-3D566EA6F2B0}" destId="{4C37F993-964A-430B-94E9-BDEB939EB5D5}" srcOrd="1" destOrd="0" presId="urn:microsoft.com/office/officeart/2005/8/layout/hierarchy1"/>
    <dgm:cxn modelId="{399DBEA4-AD0F-4A3B-8722-85DB384F95D5}" type="presParOf" srcId="{5FC5238D-469E-4766-A085-729A90834477}" destId="{5150AE17-E164-4CF8-A0B4-142E2195FF15}" srcOrd="1" destOrd="0" presId="urn:microsoft.com/office/officeart/2005/8/layout/hierarchy1"/>
    <dgm:cxn modelId="{5BEB0C58-B65E-49C0-8608-8D84F9FEBDA2}" type="presParOf" srcId="{5150AE17-E164-4CF8-A0B4-142E2195FF15}" destId="{5C8ABEA3-B350-451F-AC3B-303E0C3814E9}" srcOrd="0" destOrd="0" presId="urn:microsoft.com/office/officeart/2005/8/layout/hierarchy1"/>
    <dgm:cxn modelId="{2AAEB75E-F81D-40BD-912E-2A8CCEA81A13}" type="presParOf" srcId="{5C8ABEA3-B350-451F-AC3B-303E0C3814E9}" destId="{B1A09DC1-9079-4F72-822F-DC51F177AE13}" srcOrd="0" destOrd="0" presId="urn:microsoft.com/office/officeart/2005/8/layout/hierarchy1"/>
    <dgm:cxn modelId="{F077E6C1-73B8-403E-A17D-DB0FD4CE5E1E}" type="presParOf" srcId="{5C8ABEA3-B350-451F-AC3B-303E0C3814E9}" destId="{D3EC9E57-F971-46AB-878B-9B95170ABCFB}" srcOrd="1" destOrd="0" presId="urn:microsoft.com/office/officeart/2005/8/layout/hierarchy1"/>
    <dgm:cxn modelId="{5206B77D-A402-4D03-A47F-196F3AFE4AA9}" type="presParOf" srcId="{5150AE17-E164-4CF8-A0B4-142E2195FF15}" destId="{9E505353-6B18-4B90-9BC3-AE2A2702B46D}" srcOrd="1" destOrd="0" presId="urn:microsoft.com/office/officeart/2005/8/layout/hierarchy1"/>
    <dgm:cxn modelId="{B9318995-5A65-4E19-A565-10D672C55849}" type="presParOf" srcId="{5FC5238D-469E-4766-A085-729A90834477}" destId="{9E4B03C0-6227-4441-862A-466913DFC22A}" srcOrd="2" destOrd="0" presId="urn:microsoft.com/office/officeart/2005/8/layout/hierarchy1"/>
    <dgm:cxn modelId="{C19D95F1-97BC-44F3-B306-0CAD413F4F21}" type="presParOf" srcId="{9E4B03C0-6227-4441-862A-466913DFC22A}" destId="{C1404B46-49CE-4F0B-A03D-565A46667494}" srcOrd="0" destOrd="0" presId="urn:microsoft.com/office/officeart/2005/8/layout/hierarchy1"/>
    <dgm:cxn modelId="{6A8C052F-2570-4CB4-8516-9CCFD0DF4150}" type="presParOf" srcId="{C1404B46-49CE-4F0B-A03D-565A46667494}" destId="{8C59D558-74F3-47A6-B5A6-4E2D7F10C919}" srcOrd="0" destOrd="0" presId="urn:microsoft.com/office/officeart/2005/8/layout/hierarchy1"/>
    <dgm:cxn modelId="{33685C1D-A4C9-42DC-AAAF-9B17E5058E59}" type="presParOf" srcId="{C1404B46-49CE-4F0B-A03D-565A46667494}" destId="{0A881017-91C2-420D-A6DC-F1DCB4776894}" srcOrd="1" destOrd="0" presId="urn:microsoft.com/office/officeart/2005/8/layout/hierarchy1"/>
    <dgm:cxn modelId="{D6532C5E-6AAC-4C51-A349-9B686D75B120}" type="presParOf" srcId="{9E4B03C0-6227-4441-862A-466913DFC22A}" destId="{FE5E6CE4-F736-4CDD-854A-A84F7FACE7E7}" srcOrd="1" destOrd="0" presId="urn:microsoft.com/office/officeart/2005/8/layout/hierarchy1"/>
    <dgm:cxn modelId="{F9E091AD-5FEC-41F5-A51D-1DF6EFEA2D17}" type="presParOf" srcId="{5FC5238D-469E-4766-A085-729A90834477}" destId="{849ED6BF-C636-403B-8981-C07874E81DAD}" srcOrd="3" destOrd="0" presId="urn:microsoft.com/office/officeart/2005/8/layout/hierarchy1"/>
    <dgm:cxn modelId="{15B1E431-E45D-48B9-801F-0E8E3531C8D7}" type="presParOf" srcId="{849ED6BF-C636-403B-8981-C07874E81DAD}" destId="{5BDA0893-5729-410A-B31C-3DB30B5441E6}" srcOrd="0" destOrd="0" presId="urn:microsoft.com/office/officeart/2005/8/layout/hierarchy1"/>
    <dgm:cxn modelId="{050C85EE-AEBA-421A-BBCF-D29EC56E7910}" type="presParOf" srcId="{5BDA0893-5729-410A-B31C-3DB30B5441E6}" destId="{8FD7F6AD-4723-472B-9DD5-85FA3BC99E6E}" srcOrd="0" destOrd="0" presId="urn:microsoft.com/office/officeart/2005/8/layout/hierarchy1"/>
    <dgm:cxn modelId="{F653A304-70D8-4903-B41B-9F5FD72EA779}" type="presParOf" srcId="{5BDA0893-5729-410A-B31C-3DB30B5441E6}" destId="{8BB375DA-378E-4704-AF5D-DD9D2554F4FD}" srcOrd="1" destOrd="0" presId="urn:microsoft.com/office/officeart/2005/8/layout/hierarchy1"/>
    <dgm:cxn modelId="{DB436C77-714E-4F40-998C-EDF9CA14C13F}" type="presParOf" srcId="{849ED6BF-C636-403B-8981-C07874E81DAD}" destId="{ED4F5392-6951-41EE-9F28-B45F24FEF24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22C4BA5-DF16-478E-9AFE-7794978BE3FD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5395F3-9D12-4BAC-8C6C-BE4005163531}">
      <dgm:prSet custT="1"/>
      <dgm:spPr/>
      <dgm:t>
        <a:bodyPr/>
        <a:lstStyle/>
        <a:p>
          <a:r>
            <a:rPr lang="it-IT" sz="2000" dirty="0"/>
            <a:t>Singolo Agente</a:t>
          </a:r>
          <a:endParaRPr lang="en-US" sz="2000" dirty="0"/>
        </a:p>
      </dgm:t>
    </dgm:pt>
    <dgm:pt modelId="{C5C33F5A-D499-411B-9427-D9BC150B21A3}" type="parTrans" cxnId="{97A2856A-CA4E-4455-A5D2-9451D6A5C842}">
      <dgm:prSet/>
      <dgm:spPr/>
      <dgm:t>
        <a:bodyPr/>
        <a:lstStyle/>
        <a:p>
          <a:endParaRPr lang="en-US"/>
        </a:p>
      </dgm:t>
    </dgm:pt>
    <dgm:pt modelId="{B2FA5EB4-7B08-48DD-AE61-AB5F47BE3666}" type="sibTrans" cxnId="{97A2856A-CA4E-4455-A5D2-9451D6A5C842}">
      <dgm:prSet/>
      <dgm:spPr/>
      <dgm:t>
        <a:bodyPr/>
        <a:lstStyle/>
        <a:p>
          <a:endParaRPr lang="en-US"/>
        </a:p>
      </dgm:t>
    </dgm:pt>
    <dgm:pt modelId="{7D836608-E1A2-4A0C-9149-43C5EDCFA325}">
      <dgm:prSet custT="1"/>
      <dgm:spPr/>
      <dgm:t>
        <a:bodyPr/>
        <a:lstStyle/>
        <a:p>
          <a:r>
            <a:rPr lang="it-IT" sz="2000" dirty="0"/>
            <a:t>Completamente Osservabile</a:t>
          </a:r>
          <a:endParaRPr lang="en-US" sz="2000" dirty="0"/>
        </a:p>
      </dgm:t>
    </dgm:pt>
    <dgm:pt modelId="{585BAD88-315B-4B74-9046-BB5BB251785E}" type="parTrans" cxnId="{0495597C-FAD9-460B-AFAB-B1E57C83C017}">
      <dgm:prSet/>
      <dgm:spPr/>
      <dgm:t>
        <a:bodyPr/>
        <a:lstStyle/>
        <a:p>
          <a:endParaRPr lang="en-US"/>
        </a:p>
      </dgm:t>
    </dgm:pt>
    <dgm:pt modelId="{88FDC663-04E0-4157-839A-1AA9DA9E064A}" type="sibTrans" cxnId="{0495597C-FAD9-460B-AFAB-B1E57C83C017}">
      <dgm:prSet/>
      <dgm:spPr/>
      <dgm:t>
        <a:bodyPr/>
        <a:lstStyle/>
        <a:p>
          <a:endParaRPr lang="en-US"/>
        </a:p>
      </dgm:t>
    </dgm:pt>
    <dgm:pt modelId="{7EFF2957-56A4-4657-BF4A-A7BF3C0DEAE2}">
      <dgm:prSet custT="1"/>
      <dgm:spPr/>
      <dgm:t>
        <a:bodyPr/>
        <a:lstStyle/>
        <a:p>
          <a:r>
            <a:rPr lang="it-IT" sz="2000" dirty="0"/>
            <a:t>Non Deterministico</a:t>
          </a:r>
          <a:endParaRPr lang="en-US" sz="2000" dirty="0"/>
        </a:p>
      </dgm:t>
    </dgm:pt>
    <dgm:pt modelId="{D710A3F3-CBE0-4A53-967E-F7DC93B47F03}" type="parTrans" cxnId="{B11546F8-67D5-4852-9081-708FF87A0530}">
      <dgm:prSet/>
      <dgm:spPr/>
      <dgm:t>
        <a:bodyPr/>
        <a:lstStyle/>
        <a:p>
          <a:endParaRPr lang="en-US"/>
        </a:p>
      </dgm:t>
    </dgm:pt>
    <dgm:pt modelId="{7A40D5A7-C977-48C6-B6B7-F96A4FC93C00}" type="sibTrans" cxnId="{B11546F8-67D5-4852-9081-708FF87A0530}">
      <dgm:prSet/>
      <dgm:spPr/>
      <dgm:t>
        <a:bodyPr/>
        <a:lstStyle/>
        <a:p>
          <a:endParaRPr lang="en-US"/>
        </a:p>
      </dgm:t>
    </dgm:pt>
    <dgm:pt modelId="{51ADB2B0-7DAA-4F6A-AB98-86876211F69F}">
      <dgm:prSet custT="1"/>
      <dgm:spPr/>
      <dgm:t>
        <a:bodyPr/>
        <a:lstStyle/>
        <a:p>
          <a:r>
            <a:rPr lang="it-IT" sz="2000" dirty="0"/>
            <a:t>Dinamico</a:t>
          </a:r>
          <a:endParaRPr lang="en-US" sz="2000" dirty="0"/>
        </a:p>
      </dgm:t>
    </dgm:pt>
    <dgm:pt modelId="{68492C7E-4B1A-4645-AA65-59CDC2B1AEC7}" type="parTrans" cxnId="{21C20CC9-191F-4F9D-9A33-630F5AA98E2E}">
      <dgm:prSet/>
      <dgm:spPr/>
      <dgm:t>
        <a:bodyPr/>
        <a:lstStyle/>
        <a:p>
          <a:endParaRPr lang="en-US"/>
        </a:p>
      </dgm:t>
    </dgm:pt>
    <dgm:pt modelId="{3F737F7F-2F0F-4F0E-97AC-242E4945BE15}" type="sibTrans" cxnId="{21C20CC9-191F-4F9D-9A33-630F5AA98E2E}">
      <dgm:prSet/>
      <dgm:spPr/>
      <dgm:t>
        <a:bodyPr/>
        <a:lstStyle/>
        <a:p>
          <a:endParaRPr lang="en-US"/>
        </a:p>
      </dgm:t>
    </dgm:pt>
    <dgm:pt modelId="{4C320521-270E-42D9-B2CE-89EDFD114FC7}">
      <dgm:prSet custT="1"/>
      <dgm:spPr/>
      <dgm:t>
        <a:bodyPr/>
        <a:lstStyle/>
        <a:p>
          <a:r>
            <a:rPr lang="it-IT" sz="2000" dirty="0"/>
            <a:t>Episodico</a:t>
          </a:r>
          <a:endParaRPr lang="en-US" sz="2000" dirty="0"/>
        </a:p>
      </dgm:t>
    </dgm:pt>
    <dgm:pt modelId="{B624513E-D2B8-4057-B67E-6AB715B219E0}" type="parTrans" cxnId="{AA08C46E-A2AB-4607-9D70-9FFDE295CA75}">
      <dgm:prSet/>
      <dgm:spPr/>
      <dgm:t>
        <a:bodyPr/>
        <a:lstStyle/>
        <a:p>
          <a:endParaRPr lang="en-US"/>
        </a:p>
      </dgm:t>
    </dgm:pt>
    <dgm:pt modelId="{357EF896-C04E-4A67-9E40-E65A1E4B4202}" type="sibTrans" cxnId="{AA08C46E-A2AB-4607-9D70-9FFDE295CA75}">
      <dgm:prSet/>
      <dgm:spPr/>
      <dgm:t>
        <a:bodyPr/>
        <a:lstStyle/>
        <a:p>
          <a:endParaRPr lang="en-US"/>
        </a:p>
      </dgm:t>
    </dgm:pt>
    <dgm:pt modelId="{10A07901-E27A-401E-82E9-FDC3B5ED55B8}" type="pres">
      <dgm:prSet presAssocID="{622C4BA5-DF16-478E-9AFE-7794978BE3FD}" presName="Name0" presStyleCnt="0">
        <dgm:presLayoutVars>
          <dgm:dir/>
          <dgm:resizeHandles val="exact"/>
        </dgm:presLayoutVars>
      </dgm:prSet>
      <dgm:spPr/>
    </dgm:pt>
    <dgm:pt modelId="{4CB60D6F-5176-4D9C-B1C7-9CB7683C73FB}" type="pres">
      <dgm:prSet presAssocID="{325395F3-9D12-4BAC-8C6C-BE4005163531}" presName="node" presStyleLbl="node1" presStyleIdx="0" presStyleCnt="5">
        <dgm:presLayoutVars>
          <dgm:bulletEnabled val="1"/>
        </dgm:presLayoutVars>
      </dgm:prSet>
      <dgm:spPr/>
    </dgm:pt>
    <dgm:pt modelId="{F40BD090-E97A-4B5C-B879-67778E3ABFF6}" type="pres">
      <dgm:prSet presAssocID="{B2FA5EB4-7B08-48DD-AE61-AB5F47BE3666}" presName="sibTrans" presStyleCnt="0"/>
      <dgm:spPr/>
    </dgm:pt>
    <dgm:pt modelId="{239E51A3-C204-476E-A53A-2C36B5DA155D}" type="pres">
      <dgm:prSet presAssocID="{7D836608-E1A2-4A0C-9149-43C5EDCFA325}" presName="node" presStyleLbl="node1" presStyleIdx="1" presStyleCnt="5">
        <dgm:presLayoutVars>
          <dgm:bulletEnabled val="1"/>
        </dgm:presLayoutVars>
      </dgm:prSet>
      <dgm:spPr/>
    </dgm:pt>
    <dgm:pt modelId="{090B04FF-C980-47AA-B57F-ED64250A726B}" type="pres">
      <dgm:prSet presAssocID="{88FDC663-04E0-4157-839A-1AA9DA9E064A}" presName="sibTrans" presStyleCnt="0"/>
      <dgm:spPr/>
    </dgm:pt>
    <dgm:pt modelId="{FD97066B-0074-415A-A659-53AC734F8E6C}" type="pres">
      <dgm:prSet presAssocID="{7EFF2957-56A4-4657-BF4A-A7BF3C0DEAE2}" presName="node" presStyleLbl="node1" presStyleIdx="2" presStyleCnt="5">
        <dgm:presLayoutVars>
          <dgm:bulletEnabled val="1"/>
        </dgm:presLayoutVars>
      </dgm:prSet>
      <dgm:spPr/>
    </dgm:pt>
    <dgm:pt modelId="{1904D69C-68E7-4A95-8EBF-36DB8D85AF12}" type="pres">
      <dgm:prSet presAssocID="{7A40D5A7-C977-48C6-B6B7-F96A4FC93C00}" presName="sibTrans" presStyleCnt="0"/>
      <dgm:spPr/>
    </dgm:pt>
    <dgm:pt modelId="{36AFF2EF-1C20-46D2-9194-AEDC6D963B2F}" type="pres">
      <dgm:prSet presAssocID="{51ADB2B0-7DAA-4F6A-AB98-86876211F69F}" presName="node" presStyleLbl="node1" presStyleIdx="3" presStyleCnt="5">
        <dgm:presLayoutVars>
          <dgm:bulletEnabled val="1"/>
        </dgm:presLayoutVars>
      </dgm:prSet>
      <dgm:spPr/>
    </dgm:pt>
    <dgm:pt modelId="{4624D9F7-AE91-40A5-8B17-F42DCBB12A13}" type="pres">
      <dgm:prSet presAssocID="{3F737F7F-2F0F-4F0E-97AC-242E4945BE15}" presName="sibTrans" presStyleCnt="0"/>
      <dgm:spPr/>
    </dgm:pt>
    <dgm:pt modelId="{8ABB3911-7933-4C2B-A984-0962683280B2}" type="pres">
      <dgm:prSet presAssocID="{4C320521-270E-42D9-B2CE-89EDFD114FC7}" presName="node" presStyleLbl="node1" presStyleIdx="4" presStyleCnt="5">
        <dgm:presLayoutVars>
          <dgm:bulletEnabled val="1"/>
        </dgm:presLayoutVars>
      </dgm:prSet>
      <dgm:spPr/>
    </dgm:pt>
  </dgm:ptLst>
  <dgm:cxnLst>
    <dgm:cxn modelId="{D5E36B00-F702-454B-9B9D-E4A4ED2EB613}" type="presOf" srcId="{622C4BA5-DF16-478E-9AFE-7794978BE3FD}" destId="{10A07901-E27A-401E-82E9-FDC3B5ED55B8}" srcOrd="0" destOrd="0" presId="urn:microsoft.com/office/officeart/2005/8/layout/hList6"/>
    <dgm:cxn modelId="{32D70116-1695-4A16-AF78-D2F8DDFADD1E}" type="presOf" srcId="{7D836608-E1A2-4A0C-9149-43C5EDCFA325}" destId="{239E51A3-C204-476E-A53A-2C36B5DA155D}" srcOrd="0" destOrd="0" presId="urn:microsoft.com/office/officeart/2005/8/layout/hList6"/>
    <dgm:cxn modelId="{6364BD39-FCE0-4C3B-A100-F8B4F7130E0E}" type="presOf" srcId="{7EFF2957-56A4-4657-BF4A-A7BF3C0DEAE2}" destId="{FD97066B-0074-415A-A659-53AC734F8E6C}" srcOrd="0" destOrd="0" presId="urn:microsoft.com/office/officeart/2005/8/layout/hList6"/>
    <dgm:cxn modelId="{97A2856A-CA4E-4455-A5D2-9451D6A5C842}" srcId="{622C4BA5-DF16-478E-9AFE-7794978BE3FD}" destId="{325395F3-9D12-4BAC-8C6C-BE4005163531}" srcOrd="0" destOrd="0" parTransId="{C5C33F5A-D499-411B-9427-D9BC150B21A3}" sibTransId="{B2FA5EB4-7B08-48DD-AE61-AB5F47BE3666}"/>
    <dgm:cxn modelId="{AA08C46E-A2AB-4607-9D70-9FFDE295CA75}" srcId="{622C4BA5-DF16-478E-9AFE-7794978BE3FD}" destId="{4C320521-270E-42D9-B2CE-89EDFD114FC7}" srcOrd="4" destOrd="0" parTransId="{B624513E-D2B8-4057-B67E-6AB715B219E0}" sibTransId="{357EF896-C04E-4A67-9E40-E65A1E4B4202}"/>
    <dgm:cxn modelId="{0495597C-FAD9-460B-AFAB-B1E57C83C017}" srcId="{622C4BA5-DF16-478E-9AFE-7794978BE3FD}" destId="{7D836608-E1A2-4A0C-9149-43C5EDCFA325}" srcOrd="1" destOrd="0" parTransId="{585BAD88-315B-4B74-9046-BB5BB251785E}" sibTransId="{88FDC663-04E0-4157-839A-1AA9DA9E064A}"/>
    <dgm:cxn modelId="{1442F4B5-C870-4782-A357-1866F2C00EF4}" type="presOf" srcId="{4C320521-270E-42D9-B2CE-89EDFD114FC7}" destId="{8ABB3911-7933-4C2B-A984-0962683280B2}" srcOrd="0" destOrd="0" presId="urn:microsoft.com/office/officeart/2005/8/layout/hList6"/>
    <dgm:cxn modelId="{DBC90EC8-C7A6-4044-B57E-07953ED825C8}" type="presOf" srcId="{51ADB2B0-7DAA-4F6A-AB98-86876211F69F}" destId="{36AFF2EF-1C20-46D2-9194-AEDC6D963B2F}" srcOrd="0" destOrd="0" presId="urn:microsoft.com/office/officeart/2005/8/layout/hList6"/>
    <dgm:cxn modelId="{21C20CC9-191F-4F9D-9A33-630F5AA98E2E}" srcId="{622C4BA5-DF16-478E-9AFE-7794978BE3FD}" destId="{51ADB2B0-7DAA-4F6A-AB98-86876211F69F}" srcOrd="3" destOrd="0" parTransId="{68492C7E-4B1A-4645-AA65-59CDC2B1AEC7}" sibTransId="{3F737F7F-2F0F-4F0E-97AC-242E4945BE15}"/>
    <dgm:cxn modelId="{7B595DD3-BE32-4C92-9136-3042736ED032}" type="presOf" srcId="{325395F3-9D12-4BAC-8C6C-BE4005163531}" destId="{4CB60D6F-5176-4D9C-B1C7-9CB7683C73FB}" srcOrd="0" destOrd="0" presId="urn:microsoft.com/office/officeart/2005/8/layout/hList6"/>
    <dgm:cxn modelId="{B11546F8-67D5-4852-9081-708FF87A0530}" srcId="{622C4BA5-DF16-478E-9AFE-7794978BE3FD}" destId="{7EFF2957-56A4-4657-BF4A-A7BF3C0DEAE2}" srcOrd="2" destOrd="0" parTransId="{D710A3F3-CBE0-4A53-967E-F7DC93B47F03}" sibTransId="{7A40D5A7-C977-48C6-B6B7-F96A4FC93C00}"/>
    <dgm:cxn modelId="{8A284CE0-48A8-4271-9F49-E4DCE4E9FE00}" type="presParOf" srcId="{10A07901-E27A-401E-82E9-FDC3B5ED55B8}" destId="{4CB60D6F-5176-4D9C-B1C7-9CB7683C73FB}" srcOrd="0" destOrd="0" presId="urn:microsoft.com/office/officeart/2005/8/layout/hList6"/>
    <dgm:cxn modelId="{83ECA851-6E72-4DF3-B81B-96BC89632B46}" type="presParOf" srcId="{10A07901-E27A-401E-82E9-FDC3B5ED55B8}" destId="{F40BD090-E97A-4B5C-B879-67778E3ABFF6}" srcOrd="1" destOrd="0" presId="urn:microsoft.com/office/officeart/2005/8/layout/hList6"/>
    <dgm:cxn modelId="{C00A75A3-46B5-491C-BB61-B75A9DF38A89}" type="presParOf" srcId="{10A07901-E27A-401E-82E9-FDC3B5ED55B8}" destId="{239E51A3-C204-476E-A53A-2C36B5DA155D}" srcOrd="2" destOrd="0" presId="urn:microsoft.com/office/officeart/2005/8/layout/hList6"/>
    <dgm:cxn modelId="{F451E7BA-5917-43B4-8FED-DF59105AA2CE}" type="presParOf" srcId="{10A07901-E27A-401E-82E9-FDC3B5ED55B8}" destId="{090B04FF-C980-47AA-B57F-ED64250A726B}" srcOrd="3" destOrd="0" presId="urn:microsoft.com/office/officeart/2005/8/layout/hList6"/>
    <dgm:cxn modelId="{5446EB6B-4FEC-4D10-B829-B79FA0BEEBC6}" type="presParOf" srcId="{10A07901-E27A-401E-82E9-FDC3B5ED55B8}" destId="{FD97066B-0074-415A-A659-53AC734F8E6C}" srcOrd="4" destOrd="0" presId="urn:microsoft.com/office/officeart/2005/8/layout/hList6"/>
    <dgm:cxn modelId="{89BE7F56-107D-4475-9AD7-6DB94A36103A}" type="presParOf" srcId="{10A07901-E27A-401E-82E9-FDC3B5ED55B8}" destId="{1904D69C-68E7-4A95-8EBF-36DB8D85AF12}" srcOrd="5" destOrd="0" presId="urn:microsoft.com/office/officeart/2005/8/layout/hList6"/>
    <dgm:cxn modelId="{42FD9FFD-798C-4CA7-9D24-50F0B5613C6F}" type="presParOf" srcId="{10A07901-E27A-401E-82E9-FDC3B5ED55B8}" destId="{36AFF2EF-1C20-46D2-9194-AEDC6D963B2F}" srcOrd="6" destOrd="0" presId="urn:microsoft.com/office/officeart/2005/8/layout/hList6"/>
    <dgm:cxn modelId="{20226AF1-67C5-4F4E-A60C-E91B2F0BDE09}" type="presParOf" srcId="{10A07901-E27A-401E-82E9-FDC3B5ED55B8}" destId="{4624D9F7-AE91-40A5-8B17-F42DCBB12A13}" srcOrd="7" destOrd="0" presId="urn:microsoft.com/office/officeart/2005/8/layout/hList6"/>
    <dgm:cxn modelId="{7737325E-B82C-46C8-97BC-23AA981A76A7}" type="presParOf" srcId="{10A07901-E27A-401E-82E9-FDC3B5ED55B8}" destId="{8ABB3911-7933-4C2B-A984-0962683280B2}" srcOrd="8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E10CD86-2FA6-48E6-960B-71D2DE64AED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32BBA0C-2BD7-4DD1-93C1-747CBF530834}">
      <dgm:prSet/>
      <dgm:spPr/>
      <dgm:t>
        <a:bodyPr/>
        <a:lstStyle/>
        <a:p>
          <a:pPr>
            <a:defRPr cap="all"/>
          </a:pPr>
          <a:r>
            <a:rPr lang="it-IT" cap="none" dirty="0"/>
            <a:t>Pulizia e Preparazione dei dati</a:t>
          </a:r>
          <a:endParaRPr lang="en-US" cap="none" dirty="0"/>
        </a:p>
      </dgm:t>
    </dgm:pt>
    <dgm:pt modelId="{42A5C074-5D31-43E9-94DE-9D893EA9B503}" type="parTrans" cxnId="{1BC42189-A2D9-4FA6-B9EC-7A517C0D7C91}">
      <dgm:prSet/>
      <dgm:spPr/>
      <dgm:t>
        <a:bodyPr/>
        <a:lstStyle/>
        <a:p>
          <a:endParaRPr lang="en-US"/>
        </a:p>
      </dgm:t>
    </dgm:pt>
    <dgm:pt modelId="{47F69D85-90E1-49A2-B056-58F824FB88C6}" type="sibTrans" cxnId="{1BC42189-A2D9-4FA6-B9EC-7A517C0D7C91}">
      <dgm:prSet/>
      <dgm:spPr/>
      <dgm:t>
        <a:bodyPr/>
        <a:lstStyle/>
        <a:p>
          <a:endParaRPr lang="en-US"/>
        </a:p>
      </dgm:t>
    </dgm:pt>
    <dgm:pt modelId="{1094E7A0-430A-4468-8FB5-B91A68E64018}">
      <dgm:prSet/>
      <dgm:spPr/>
      <dgm:t>
        <a:bodyPr/>
        <a:lstStyle/>
        <a:p>
          <a:pPr>
            <a:defRPr cap="all"/>
          </a:pPr>
          <a:r>
            <a:rPr lang="it-IT" cap="none" dirty="0"/>
            <a:t>Analisi della distribuzione dei dati</a:t>
          </a:r>
          <a:endParaRPr lang="en-US" cap="none" dirty="0"/>
        </a:p>
      </dgm:t>
    </dgm:pt>
    <dgm:pt modelId="{7ED468BC-9780-417E-B1B1-1D0D1908EAE3}" type="parTrans" cxnId="{C08B6971-7B3A-4999-BBAF-AA01AE073DD8}">
      <dgm:prSet/>
      <dgm:spPr/>
      <dgm:t>
        <a:bodyPr/>
        <a:lstStyle/>
        <a:p>
          <a:endParaRPr lang="en-US"/>
        </a:p>
      </dgm:t>
    </dgm:pt>
    <dgm:pt modelId="{B8AEEE65-5A12-4FB1-B21F-AB1C8A19FA77}" type="sibTrans" cxnId="{C08B6971-7B3A-4999-BBAF-AA01AE073DD8}">
      <dgm:prSet/>
      <dgm:spPr/>
      <dgm:t>
        <a:bodyPr/>
        <a:lstStyle/>
        <a:p>
          <a:endParaRPr lang="en-US"/>
        </a:p>
      </dgm:t>
    </dgm:pt>
    <dgm:pt modelId="{81634F19-5BA8-4B17-AA04-F57A0E99EDEF}">
      <dgm:prSet/>
      <dgm:spPr/>
      <dgm:t>
        <a:bodyPr/>
        <a:lstStyle/>
        <a:p>
          <a:pPr>
            <a:defRPr cap="all"/>
          </a:pPr>
          <a:r>
            <a:rPr lang="it-IT" cap="none" dirty="0"/>
            <a:t>Scelta dell’algoritmo</a:t>
          </a:r>
          <a:endParaRPr lang="en-US" cap="none" dirty="0"/>
        </a:p>
      </dgm:t>
    </dgm:pt>
    <dgm:pt modelId="{C992E181-94B9-4E49-8114-FF4D3B8E9892}" type="parTrans" cxnId="{C1D94DA6-522A-4395-9F72-6F35681CFDC2}">
      <dgm:prSet/>
      <dgm:spPr/>
      <dgm:t>
        <a:bodyPr/>
        <a:lstStyle/>
        <a:p>
          <a:endParaRPr lang="en-US"/>
        </a:p>
      </dgm:t>
    </dgm:pt>
    <dgm:pt modelId="{1BFCDF7C-CBDF-401E-8ECC-8EF2E5306718}" type="sibTrans" cxnId="{C1D94DA6-522A-4395-9F72-6F35681CFDC2}">
      <dgm:prSet/>
      <dgm:spPr/>
      <dgm:t>
        <a:bodyPr/>
        <a:lstStyle/>
        <a:p>
          <a:endParaRPr lang="en-US"/>
        </a:p>
      </dgm:t>
    </dgm:pt>
    <dgm:pt modelId="{8DE22520-173E-4AD4-9136-25A714E4218F}">
      <dgm:prSet/>
      <dgm:spPr/>
      <dgm:t>
        <a:bodyPr/>
        <a:lstStyle/>
        <a:p>
          <a:pPr>
            <a:defRPr cap="all"/>
          </a:pPr>
          <a:r>
            <a:rPr lang="it-IT" cap="none" dirty="0"/>
            <a:t>Risultati attesi</a:t>
          </a:r>
          <a:endParaRPr lang="en-US" cap="none" dirty="0"/>
        </a:p>
      </dgm:t>
    </dgm:pt>
    <dgm:pt modelId="{BA379754-2964-4192-9CCC-ABEACDD5E4CC}" type="parTrans" cxnId="{AC3B621E-7E69-4C43-B9D7-DA3417D4EA3A}">
      <dgm:prSet/>
      <dgm:spPr/>
      <dgm:t>
        <a:bodyPr/>
        <a:lstStyle/>
        <a:p>
          <a:endParaRPr lang="en-US"/>
        </a:p>
      </dgm:t>
    </dgm:pt>
    <dgm:pt modelId="{E854079D-1476-4ED3-ACD6-CDDB7687CE3D}" type="sibTrans" cxnId="{AC3B621E-7E69-4C43-B9D7-DA3417D4EA3A}">
      <dgm:prSet/>
      <dgm:spPr/>
      <dgm:t>
        <a:bodyPr/>
        <a:lstStyle/>
        <a:p>
          <a:endParaRPr lang="en-US"/>
        </a:p>
      </dgm:t>
    </dgm:pt>
    <dgm:pt modelId="{B91BB5C5-5260-4AF7-A054-DA45BB91203A}" type="pres">
      <dgm:prSet presAssocID="{0E10CD86-2FA6-48E6-960B-71D2DE64AEDD}" presName="root" presStyleCnt="0">
        <dgm:presLayoutVars>
          <dgm:dir/>
          <dgm:resizeHandles val="exact"/>
        </dgm:presLayoutVars>
      </dgm:prSet>
      <dgm:spPr/>
    </dgm:pt>
    <dgm:pt modelId="{EDEEF0F5-1B7C-4331-9034-5A74D36E9D43}" type="pres">
      <dgm:prSet presAssocID="{432BBA0C-2BD7-4DD1-93C1-747CBF530834}" presName="compNode" presStyleCnt="0"/>
      <dgm:spPr/>
    </dgm:pt>
    <dgm:pt modelId="{6D5BE94D-27AB-4EBF-84AC-040510331CB3}" type="pres">
      <dgm:prSet presAssocID="{432BBA0C-2BD7-4DD1-93C1-747CBF530834}" presName="iconBgRect" presStyleLbl="bgShp" presStyleIdx="0" presStyleCnt="4"/>
      <dgm:spPr/>
    </dgm:pt>
    <dgm:pt modelId="{D5E5A384-8767-4A81-B0DF-28BF79635B9C}" type="pres">
      <dgm:prSet presAssocID="{432BBA0C-2BD7-4DD1-93C1-747CBF53083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A84D502B-3666-44A2-B57C-41E09942F26C}" type="pres">
      <dgm:prSet presAssocID="{432BBA0C-2BD7-4DD1-93C1-747CBF530834}" presName="spaceRect" presStyleCnt="0"/>
      <dgm:spPr/>
    </dgm:pt>
    <dgm:pt modelId="{0D96270C-1CC3-4C49-87E1-351DAFD47C55}" type="pres">
      <dgm:prSet presAssocID="{432BBA0C-2BD7-4DD1-93C1-747CBF530834}" presName="textRect" presStyleLbl="revTx" presStyleIdx="0" presStyleCnt="4">
        <dgm:presLayoutVars>
          <dgm:chMax val="1"/>
          <dgm:chPref val="1"/>
        </dgm:presLayoutVars>
      </dgm:prSet>
      <dgm:spPr/>
    </dgm:pt>
    <dgm:pt modelId="{B5BBC66A-932F-446B-896D-24EA230E8BE9}" type="pres">
      <dgm:prSet presAssocID="{47F69D85-90E1-49A2-B056-58F824FB88C6}" presName="sibTrans" presStyleCnt="0"/>
      <dgm:spPr/>
    </dgm:pt>
    <dgm:pt modelId="{31E3BD93-E458-4279-B9A1-C92AB3DD8101}" type="pres">
      <dgm:prSet presAssocID="{1094E7A0-430A-4468-8FB5-B91A68E64018}" presName="compNode" presStyleCnt="0"/>
      <dgm:spPr/>
    </dgm:pt>
    <dgm:pt modelId="{681650E1-1BA4-4CAF-9C0C-5F8F3D54421E}" type="pres">
      <dgm:prSet presAssocID="{1094E7A0-430A-4468-8FB5-B91A68E64018}" presName="iconBgRect" presStyleLbl="bgShp" presStyleIdx="1" presStyleCnt="4"/>
      <dgm:spPr/>
    </dgm:pt>
    <dgm:pt modelId="{619F7AB5-1139-46A6-AD1A-902B5D8F6972}" type="pres">
      <dgm:prSet presAssocID="{1094E7A0-430A-4468-8FB5-B91A68E6401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1A22AD2E-EE04-45D3-A40D-5DE83D60E894}" type="pres">
      <dgm:prSet presAssocID="{1094E7A0-430A-4468-8FB5-B91A68E64018}" presName="spaceRect" presStyleCnt="0"/>
      <dgm:spPr/>
    </dgm:pt>
    <dgm:pt modelId="{176BFDF2-620E-4780-B61F-3C70609D6590}" type="pres">
      <dgm:prSet presAssocID="{1094E7A0-430A-4468-8FB5-B91A68E64018}" presName="textRect" presStyleLbl="revTx" presStyleIdx="1" presStyleCnt="4">
        <dgm:presLayoutVars>
          <dgm:chMax val="1"/>
          <dgm:chPref val="1"/>
        </dgm:presLayoutVars>
      </dgm:prSet>
      <dgm:spPr/>
    </dgm:pt>
    <dgm:pt modelId="{FB4F53CF-578C-4D44-972C-C20B9846856F}" type="pres">
      <dgm:prSet presAssocID="{B8AEEE65-5A12-4FB1-B21F-AB1C8A19FA77}" presName="sibTrans" presStyleCnt="0"/>
      <dgm:spPr/>
    </dgm:pt>
    <dgm:pt modelId="{A9EC5569-093C-4F62-9F7F-DC56D27DEF4E}" type="pres">
      <dgm:prSet presAssocID="{81634F19-5BA8-4B17-AA04-F57A0E99EDEF}" presName="compNode" presStyleCnt="0"/>
      <dgm:spPr/>
    </dgm:pt>
    <dgm:pt modelId="{0AE666EA-FE82-4F6E-B85D-C0D69D74CA85}" type="pres">
      <dgm:prSet presAssocID="{81634F19-5BA8-4B17-AA04-F57A0E99EDEF}" presName="iconBgRect" presStyleLbl="bgShp" presStyleIdx="2" presStyleCnt="4"/>
      <dgm:spPr/>
    </dgm:pt>
    <dgm:pt modelId="{905B82E0-B4BB-4BBE-961B-0EB3C630D654}" type="pres">
      <dgm:prSet presAssocID="{81634F19-5BA8-4B17-AA04-F57A0E99EDE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gno di spunta"/>
        </a:ext>
      </dgm:extLst>
    </dgm:pt>
    <dgm:pt modelId="{3BE52862-207E-4A48-8DE6-5858AA640048}" type="pres">
      <dgm:prSet presAssocID="{81634F19-5BA8-4B17-AA04-F57A0E99EDEF}" presName="spaceRect" presStyleCnt="0"/>
      <dgm:spPr/>
    </dgm:pt>
    <dgm:pt modelId="{CCBCBF3F-D496-4E97-AC55-3FD80F059D01}" type="pres">
      <dgm:prSet presAssocID="{81634F19-5BA8-4B17-AA04-F57A0E99EDEF}" presName="textRect" presStyleLbl="revTx" presStyleIdx="2" presStyleCnt="4">
        <dgm:presLayoutVars>
          <dgm:chMax val="1"/>
          <dgm:chPref val="1"/>
        </dgm:presLayoutVars>
      </dgm:prSet>
      <dgm:spPr/>
    </dgm:pt>
    <dgm:pt modelId="{15081885-072D-48B9-ACC4-5E5AE00053C1}" type="pres">
      <dgm:prSet presAssocID="{1BFCDF7C-CBDF-401E-8ECC-8EF2E5306718}" presName="sibTrans" presStyleCnt="0"/>
      <dgm:spPr/>
    </dgm:pt>
    <dgm:pt modelId="{46E0EF53-5E14-4393-836F-A0D28BAFDA62}" type="pres">
      <dgm:prSet presAssocID="{8DE22520-173E-4AD4-9136-25A714E4218F}" presName="compNode" presStyleCnt="0"/>
      <dgm:spPr/>
    </dgm:pt>
    <dgm:pt modelId="{F7B7CC12-F74F-4E9D-BA77-4AFB57911EEB}" type="pres">
      <dgm:prSet presAssocID="{8DE22520-173E-4AD4-9136-25A714E4218F}" presName="iconBgRect" presStyleLbl="bgShp" presStyleIdx="3" presStyleCnt="4"/>
      <dgm:spPr/>
    </dgm:pt>
    <dgm:pt modelId="{21F6BF5C-2923-4887-A16A-E29E2DE43200}" type="pres">
      <dgm:prSet presAssocID="{8DE22520-173E-4AD4-9136-25A714E4218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C645BCD0-E43C-4101-9340-34B292620784}" type="pres">
      <dgm:prSet presAssocID="{8DE22520-173E-4AD4-9136-25A714E4218F}" presName="spaceRect" presStyleCnt="0"/>
      <dgm:spPr/>
    </dgm:pt>
    <dgm:pt modelId="{4B77E769-7261-4B5E-A4B0-002605822F79}" type="pres">
      <dgm:prSet presAssocID="{8DE22520-173E-4AD4-9136-25A714E4218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2FABC17-6216-42CD-A6CE-E5C416D5177A}" type="presOf" srcId="{432BBA0C-2BD7-4DD1-93C1-747CBF530834}" destId="{0D96270C-1CC3-4C49-87E1-351DAFD47C55}" srcOrd="0" destOrd="0" presId="urn:microsoft.com/office/officeart/2018/5/layout/IconCircleLabelList"/>
    <dgm:cxn modelId="{AC3B621E-7E69-4C43-B9D7-DA3417D4EA3A}" srcId="{0E10CD86-2FA6-48E6-960B-71D2DE64AEDD}" destId="{8DE22520-173E-4AD4-9136-25A714E4218F}" srcOrd="3" destOrd="0" parTransId="{BA379754-2964-4192-9CCC-ABEACDD5E4CC}" sibTransId="{E854079D-1476-4ED3-ACD6-CDDB7687CE3D}"/>
    <dgm:cxn modelId="{1B942138-8FDF-4C73-9068-B03683F97202}" type="presOf" srcId="{81634F19-5BA8-4B17-AA04-F57A0E99EDEF}" destId="{CCBCBF3F-D496-4E97-AC55-3FD80F059D01}" srcOrd="0" destOrd="0" presId="urn:microsoft.com/office/officeart/2018/5/layout/IconCircleLabelList"/>
    <dgm:cxn modelId="{DA2B9243-A9B4-4C25-8D46-F3FE72233787}" type="presOf" srcId="{0E10CD86-2FA6-48E6-960B-71D2DE64AEDD}" destId="{B91BB5C5-5260-4AF7-A054-DA45BB91203A}" srcOrd="0" destOrd="0" presId="urn:microsoft.com/office/officeart/2018/5/layout/IconCircleLabelList"/>
    <dgm:cxn modelId="{C08B6971-7B3A-4999-BBAF-AA01AE073DD8}" srcId="{0E10CD86-2FA6-48E6-960B-71D2DE64AEDD}" destId="{1094E7A0-430A-4468-8FB5-B91A68E64018}" srcOrd="1" destOrd="0" parTransId="{7ED468BC-9780-417E-B1B1-1D0D1908EAE3}" sibTransId="{B8AEEE65-5A12-4FB1-B21F-AB1C8A19FA77}"/>
    <dgm:cxn modelId="{55D62874-C292-4C74-9DB0-CEE805737BB6}" type="presOf" srcId="{1094E7A0-430A-4468-8FB5-B91A68E64018}" destId="{176BFDF2-620E-4780-B61F-3C70609D6590}" srcOrd="0" destOrd="0" presId="urn:microsoft.com/office/officeart/2018/5/layout/IconCircleLabelList"/>
    <dgm:cxn modelId="{1BC42189-A2D9-4FA6-B9EC-7A517C0D7C91}" srcId="{0E10CD86-2FA6-48E6-960B-71D2DE64AEDD}" destId="{432BBA0C-2BD7-4DD1-93C1-747CBF530834}" srcOrd="0" destOrd="0" parTransId="{42A5C074-5D31-43E9-94DE-9D893EA9B503}" sibTransId="{47F69D85-90E1-49A2-B056-58F824FB88C6}"/>
    <dgm:cxn modelId="{C1D94DA6-522A-4395-9F72-6F35681CFDC2}" srcId="{0E10CD86-2FA6-48E6-960B-71D2DE64AEDD}" destId="{81634F19-5BA8-4B17-AA04-F57A0E99EDEF}" srcOrd="2" destOrd="0" parTransId="{C992E181-94B9-4E49-8114-FF4D3B8E9892}" sibTransId="{1BFCDF7C-CBDF-401E-8ECC-8EF2E5306718}"/>
    <dgm:cxn modelId="{25A180EB-0B89-45A3-8E25-5B3C77F3757B}" type="presOf" srcId="{8DE22520-173E-4AD4-9136-25A714E4218F}" destId="{4B77E769-7261-4B5E-A4B0-002605822F79}" srcOrd="0" destOrd="0" presId="urn:microsoft.com/office/officeart/2018/5/layout/IconCircleLabelList"/>
    <dgm:cxn modelId="{2917F690-D32E-4025-96A4-12DDA6AF76BA}" type="presParOf" srcId="{B91BB5C5-5260-4AF7-A054-DA45BB91203A}" destId="{EDEEF0F5-1B7C-4331-9034-5A74D36E9D43}" srcOrd="0" destOrd="0" presId="urn:microsoft.com/office/officeart/2018/5/layout/IconCircleLabelList"/>
    <dgm:cxn modelId="{7FAB7A0C-0C8C-4E8A-9A3E-9347A4795443}" type="presParOf" srcId="{EDEEF0F5-1B7C-4331-9034-5A74D36E9D43}" destId="{6D5BE94D-27AB-4EBF-84AC-040510331CB3}" srcOrd="0" destOrd="0" presId="urn:microsoft.com/office/officeart/2018/5/layout/IconCircleLabelList"/>
    <dgm:cxn modelId="{C0482757-5687-42FC-9001-C1E52CF86B76}" type="presParOf" srcId="{EDEEF0F5-1B7C-4331-9034-5A74D36E9D43}" destId="{D5E5A384-8767-4A81-B0DF-28BF79635B9C}" srcOrd="1" destOrd="0" presId="urn:microsoft.com/office/officeart/2018/5/layout/IconCircleLabelList"/>
    <dgm:cxn modelId="{7F80962F-2AAE-4AD8-B07D-4B771F942382}" type="presParOf" srcId="{EDEEF0F5-1B7C-4331-9034-5A74D36E9D43}" destId="{A84D502B-3666-44A2-B57C-41E09942F26C}" srcOrd="2" destOrd="0" presId="urn:microsoft.com/office/officeart/2018/5/layout/IconCircleLabelList"/>
    <dgm:cxn modelId="{4BE7D646-709F-459D-B6E6-360D6B8B4E0C}" type="presParOf" srcId="{EDEEF0F5-1B7C-4331-9034-5A74D36E9D43}" destId="{0D96270C-1CC3-4C49-87E1-351DAFD47C55}" srcOrd="3" destOrd="0" presId="urn:microsoft.com/office/officeart/2018/5/layout/IconCircleLabelList"/>
    <dgm:cxn modelId="{CEA6D25D-C569-45E6-A9DA-D120941E7192}" type="presParOf" srcId="{B91BB5C5-5260-4AF7-A054-DA45BB91203A}" destId="{B5BBC66A-932F-446B-896D-24EA230E8BE9}" srcOrd="1" destOrd="0" presId="urn:microsoft.com/office/officeart/2018/5/layout/IconCircleLabelList"/>
    <dgm:cxn modelId="{4A402424-B3C9-4BC1-A008-D77408DD83F5}" type="presParOf" srcId="{B91BB5C5-5260-4AF7-A054-DA45BB91203A}" destId="{31E3BD93-E458-4279-B9A1-C92AB3DD8101}" srcOrd="2" destOrd="0" presId="urn:microsoft.com/office/officeart/2018/5/layout/IconCircleLabelList"/>
    <dgm:cxn modelId="{7DE3F008-1029-4FC0-AF1E-2E26070451BA}" type="presParOf" srcId="{31E3BD93-E458-4279-B9A1-C92AB3DD8101}" destId="{681650E1-1BA4-4CAF-9C0C-5F8F3D54421E}" srcOrd="0" destOrd="0" presId="urn:microsoft.com/office/officeart/2018/5/layout/IconCircleLabelList"/>
    <dgm:cxn modelId="{A05C11A7-1552-4D41-85AC-C462BDDCD2A5}" type="presParOf" srcId="{31E3BD93-E458-4279-B9A1-C92AB3DD8101}" destId="{619F7AB5-1139-46A6-AD1A-902B5D8F6972}" srcOrd="1" destOrd="0" presId="urn:microsoft.com/office/officeart/2018/5/layout/IconCircleLabelList"/>
    <dgm:cxn modelId="{766B892F-2A18-4E05-88C6-B2BF1AC2FF03}" type="presParOf" srcId="{31E3BD93-E458-4279-B9A1-C92AB3DD8101}" destId="{1A22AD2E-EE04-45D3-A40D-5DE83D60E894}" srcOrd="2" destOrd="0" presId="urn:microsoft.com/office/officeart/2018/5/layout/IconCircleLabelList"/>
    <dgm:cxn modelId="{8F4449F3-1612-45DE-9F91-F3FE8943B330}" type="presParOf" srcId="{31E3BD93-E458-4279-B9A1-C92AB3DD8101}" destId="{176BFDF2-620E-4780-B61F-3C70609D6590}" srcOrd="3" destOrd="0" presId="urn:microsoft.com/office/officeart/2018/5/layout/IconCircleLabelList"/>
    <dgm:cxn modelId="{88556876-011C-4CD2-9A22-2E01E357EC3B}" type="presParOf" srcId="{B91BB5C5-5260-4AF7-A054-DA45BB91203A}" destId="{FB4F53CF-578C-4D44-972C-C20B9846856F}" srcOrd="3" destOrd="0" presId="urn:microsoft.com/office/officeart/2018/5/layout/IconCircleLabelList"/>
    <dgm:cxn modelId="{2910BE08-0282-4C59-8C88-36AE80B0602A}" type="presParOf" srcId="{B91BB5C5-5260-4AF7-A054-DA45BB91203A}" destId="{A9EC5569-093C-4F62-9F7F-DC56D27DEF4E}" srcOrd="4" destOrd="0" presId="urn:microsoft.com/office/officeart/2018/5/layout/IconCircleLabelList"/>
    <dgm:cxn modelId="{44D6BE8D-4CBF-4E2A-A7C4-2FA4863E0A9D}" type="presParOf" srcId="{A9EC5569-093C-4F62-9F7F-DC56D27DEF4E}" destId="{0AE666EA-FE82-4F6E-B85D-C0D69D74CA85}" srcOrd="0" destOrd="0" presId="urn:microsoft.com/office/officeart/2018/5/layout/IconCircleLabelList"/>
    <dgm:cxn modelId="{455A10B3-0ABF-4AB3-B0D4-3D3CC0C2A256}" type="presParOf" srcId="{A9EC5569-093C-4F62-9F7F-DC56D27DEF4E}" destId="{905B82E0-B4BB-4BBE-961B-0EB3C630D654}" srcOrd="1" destOrd="0" presId="urn:microsoft.com/office/officeart/2018/5/layout/IconCircleLabelList"/>
    <dgm:cxn modelId="{2360969C-9C4E-4FAB-9D1F-F260B51FB356}" type="presParOf" srcId="{A9EC5569-093C-4F62-9F7F-DC56D27DEF4E}" destId="{3BE52862-207E-4A48-8DE6-5858AA640048}" srcOrd="2" destOrd="0" presId="urn:microsoft.com/office/officeart/2018/5/layout/IconCircleLabelList"/>
    <dgm:cxn modelId="{9E50DC5C-DABB-4AB3-B03B-90FDA1ACDB52}" type="presParOf" srcId="{A9EC5569-093C-4F62-9F7F-DC56D27DEF4E}" destId="{CCBCBF3F-D496-4E97-AC55-3FD80F059D01}" srcOrd="3" destOrd="0" presId="urn:microsoft.com/office/officeart/2018/5/layout/IconCircleLabelList"/>
    <dgm:cxn modelId="{0D0A6F58-260D-46CD-AAD3-FADF006D497E}" type="presParOf" srcId="{B91BB5C5-5260-4AF7-A054-DA45BB91203A}" destId="{15081885-072D-48B9-ACC4-5E5AE00053C1}" srcOrd="5" destOrd="0" presId="urn:microsoft.com/office/officeart/2018/5/layout/IconCircleLabelList"/>
    <dgm:cxn modelId="{DFC5D1F1-E61B-416A-98B6-21F3D2B5E419}" type="presParOf" srcId="{B91BB5C5-5260-4AF7-A054-DA45BB91203A}" destId="{46E0EF53-5E14-4393-836F-A0D28BAFDA62}" srcOrd="6" destOrd="0" presId="urn:microsoft.com/office/officeart/2018/5/layout/IconCircleLabelList"/>
    <dgm:cxn modelId="{F62B4A42-20CB-4711-9DEB-EC0320A44560}" type="presParOf" srcId="{46E0EF53-5E14-4393-836F-A0D28BAFDA62}" destId="{F7B7CC12-F74F-4E9D-BA77-4AFB57911EEB}" srcOrd="0" destOrd="0" presId="urn:microsoft.com/office/officeart/2018/5/layout/IconCircleLabelList"/>
    <dgm:cxn modelId="{70964D95-4F9E-480F-9F0D-B68831864685}" type="presParOf" srcId="{46E0EF53-5E14-4393-836F-A0D28BAFDA62}" destId="{21F6BF5C-2923-4887-A16A-E29E2DE43200}" srcOrd="1" destOrd="0" presId="urn:microsoft.com/office/officeart/2018/5/layout/IconCircleLabelList"/>
    <dgm:cxn modelId="{6F40B3BA-F154-463F-9E85-590276DB982A}" type="presParOf" srcId="{46E0EF53-5E14-4393-836F-A0D28BAFDA62}" destId="{C645BCD0-E43C-4101-9340-34B292620784}" srcOrd="2" destOrd="0" presId="urn:microsoft.com/office/officeart/2018/5/layout/IconCircleLabelList"/>
    <dgm:cxn modelId="{18C0888E-E06D-431D-823E-67B6443383EC}" type="presParOf" srcId="{46E0EF53-5E14-4393-836F-A0D28BAFDA62}" destId="{4B77E769-7261-4B5E-A4B0-002605822F7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09860CD-0D93-4DAF-A953-7833C99582A8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6F7058-B666-4CA9-91CB-CD6FC1F97912}">
      <dgm:prSet/>
      <dgm:spPr/>
      <dgm:t>
        <a:bodyPr/>
        <a:lstStyle/>
        <a:p>
          <a:r>
            <a:rPr lang="it-IT" dirty="0"/>
            <a:t>Abbiamo analizzato il dataset </a:t>
          </a:r>
          <a:r>
            <a:rPr lang="it-IT" b="1" dirty="0" err="1"/>
            <a:t>MovieLens</a:t>
          </a:r>
          <a:r>
            <a:rPr lang="it-IT" dirty="0"/>
            <a:t> e selezionato solo le informazioni a noi utili per le raccomandazioni (generi, tag rilevanti).</a:t>
          </a:r>
          <a:endParaRPr lang="en-US" dirty="0"/>
        </a:p>
      </dgm:t>
    </dgm:pt>
    <dgm:pt modelId="{766720B3-A887-4311-A9E3-696E07EECFCA}" type="parTrans" cxnId="{3714B87B-0C2C-4F88-AF03-626F4F0D6AFF}">
      <dgm:prSet/>
      <dgm:spPr/>
      <dgm:t>
        <a:bodyPr/>
        <a:lstStyle/>
        <a:p>
          <a:endParaRPr lang="en-US"/>
        </a:p>
      </dgm:t>
    </dgm:pt>
    <dgm:pt modelId="{AC047AFD-4631-4C03-A2F3-C11A086B0F5E}" type="sibTrans" cxnId="{3714B87B-0C2C-4F88-AF03-626F4F0D6AFF}">
      <dgm:prSet/>
      <dgm:spPr/>
      <dgm:t>
        <a:bodyPr/>
        <a:lstStyle/>
        <a:p>
          <a:endParaRPr lang="en-US"/>
        </a:p>
      </dgm:t>
    </dgm:pt>
    <dgm:pt modelId="{88DF41FC-3B06-4CAE-B502-A697E955B754}">
      <dgm:prSet/>
      <dgm:spPr/>
      <dgm:t>
        <a:bodyPr/>
        <a:lstStyle/>
        <a:p>
          <a:r>
            <a:rPr lang="it-IT" dirty="0"/>
            <a:t>I dati grezzi sono stati trasformati in un </a:t>
          </a:r>
          <a:r>
            <a:rPr lang="it-IT" b="1" dirty="0"/>
            <a:t>dataset ottimizzato</a:t>
          </a:r>
          <a:r>
            <a:rPr lang="it-IT" dirty="0"/>
            <a:t> per il clustering.</a:t>
          </a:r>
          <a:endParaRPr lang="en-US" dirty="0"/>
        </a:p>
      </dgm:t>
    </dgm:pt>
    <dgm:pt modelId="{81121537-0A10-408E-95C0-1F1D7692AACD}" type="parTrans" cxnId="{2BB1C6D1-C348-4EA9-AEC7-5A08DECB7B6B}">
      <dgm:prSet/>
      <dgm:spPr/>
      <dgm:t>
        <a:bodyPr/>
        <a:lstStyle/>
        <a:p>
          <a:endParaRPr lang="en-US"/>
        </a:p>
      </dgm:t>
    </dgm:pt>
    <dgm:pt modelId="{0453EFF1-2624-4183-ACB0-E2DAA23ED2A8}" type="sibTrans" cxnId="{2BB1C6D1-C348-4EA9-AEC7-5A08DECB7B6B}">
      <dgm:prSet/>
      <dgm:spPr/>
      <dgm:t>
        <a:bodyPr/>
        <a:lstStyle/>
        <a:p>
          <a:endParaRPr lang="en-US"/>
        </a:p>
      </dgm:t>
    </dgm:pt>
    <dgm:pt modelId="{A7B6FFA0-6A38-477E-BB45-28AA74A7B9EC}" type="pres">
      <dgm:prSet presAssocID="{409860CD-0D93-4DAF-A953-7833C99582A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D762DD0-E68A-4278-B0F2-5D93816B8E4D}" type="pres">
      <dgm:prSet presAssocID="{CC6F7058-B666-4CA9-91CB-CD6FC1F97912}" presName="hierRoot1" presStyleCnt="0"/>
      <dgm:spPr/>
    </dgm:pt>
    <dgm:pt modelId="{3196B6E3-29FE-4FA8-9186-63BF9A1822EB}" type="pres">
      <dgm:prSet presAssocID="{CC6F7058-B666-4CA9-91CB-CD6FC1F97912}" presName="composite" presStyleCnt="0"/>
      <dgm:spPr/>
    </dgm:pt>
    <dgm:pt modelId="{24A9160D-6E2A-471D-B402-43A78CE180F7}" type="pres">
      <dgm:prSet presAssocID="{CC6F7058-B666-4CA9-91CB-CD6FC1F97912}" presName="background" presStyleLbl="node0" presStyleIdx="0" presStyleCnt="2"/>
      <dgm:spPr/>
    </dgm:pt>
    <dgm:pt modelId="{E8472C64-084E-44D5-813F-1D197857D761}" type="pres">
      <dgm:prSet presAssocID="{CC6F7058-B666-4CA9-91CB-CD6FC1F97912}" presName="text" presStyleLbl="fgAcc0" presStyleIdx="0" presStyleCnt="2">
        <dgm:presLayoutVars>
          <dgm:chPref val="3"/>
        </dgm:presLayoutVars>
      </dgm:prSet>
      <dgm:spPr/>
    </dgm:pt>
    <dgm:pt modelId="{E9248522-A45A-4385-B6D0-E3A122E868BA}" type="pres">
      <dgm:prSet presAssocID="{CC6F7058-B666-4CA9-91CB-CD6FC1F97912}" presName="hierChild2" presStyleCnt="0"/>
      <dgm:spPr/>
    </dgm:pt>
    <dgm:pt modelId="{080B1A33-B6E4-49DA-B759-80F99BDAA6CF}" type="pres">
      <dgm:prSet presAssocID="{88DF41FC-3B06-4CAE-B502-A697E955B754}" presName="hierRoot1" presStyleCnt="0"/>
      <dgm:spPr/>
    </dgm:pt>
    <dgm:pt modelId="{CE60953E-F31B-4ACF-8A5D-D20184BE4BEA}" type="pres">
      <dgm:prSet presAssocID="{88DF41FC-3B06-4CAE-B502-A697E955B754}" presName="composite" presStyleCnt="0"/>
      <dgm:spPr/>
    </dgm:pt>
    <dgm:pt modelId="{E877AABF-C815-4DA0-81A9-1E9529D5F9B4}" type="pres">
      <dgm:prSet presAssocID="{88DF41FC-3B06-4CAE-B502-A697E955B754}" presName="background" presStyleLbl="node0" presStyleIdx="1" presStyleCnt="2"/>
      <dgm:spPr/>
    </dgm:pt>
    <dgm:pt modelId="{BFCCD507-49CB-44BC-9552-D3CD02BC0D36}" type="pres">
      <dgm:prSet presAssocID="{88DF41FC-3B06-4CAE-B502-A697E955B754}" presName="text" presStyleLbl="fgAcc0" presStyleIdx="1" presStyleCnt="2">
        <dgm:presLayoutVars>
          <dgm:chPref val="3"/>
        </dgm:presLayoutVars>
      </dgm:prSet>
      <dgm:spPr/>
    </dgm:pt>
    <dgm:pt modelId="{2B581CC6-174C-4A50-A120-547EEFCCC0FE}" type="pres">
      <dgm:prSet presAssocID="{88DF41FC-3B06-4CAE-B502-A697E955B754}" presName="hierChild2" presStyleCnt="0"/>
      <dgm:spPr/>
    </dgm:pt>
  </dgm:ptLst>
  <dgm:cxnLst>
    <dgm:cxn modelId="{068EC130-A6EA-4214-AA26-A9681E5D483A}" type="presOf" srcId="{CC6F7058-B666-4CA9-91CB-CD6FC1F97912}" destId="{E8472C64-084E-44D5-813F-1D197857D761}" srcOrd="0" destOrd="0" presId="urn:microsoft.com/office/officeart/2005/8/layout/hierarchy1"/>
    <dgm:cxn modelId="{3714B87B-0C2C-4F88-AF03-626F4F0D6AFF}" srcId="{409860CD-0D93-4DAF-A953-7833C99582A8}" destId="{CC6F7058-B666-4CA9-91CB-CD6FC1F97912}" srcOrd="0" destOrd="0" parTransId="{766720B3-A887-4311-A9E3-696E07EECFCA}" sibTransId="{AC047AFD-4631-4C03-A2F3-C11A086B0F5E}"/>
    <dgm:cxn modelId="{893172AD-085C-416E-B31D-84588263C577}" type="presOf" srcId="{409860CD-0D93-4DAF-A953-7833C99582A8}" destId="{A7B6FFA0-6A38-477E-BB45-28AA74A7B9EC}" srcOrd="0" destOrd="0" presId="urn:microsoft.com/office/officeart/2005/8/layout/hierarchy1"/>
    <dgm:cxn modelId="{0B3ACBC6-7D26-4490-922E-439DE7FAC0B2}" type="presOf" srcId="{88DF41FC-3B06-4CAE-B502-A697E955B754}" destId="{BFCCD507-49CB-44BC-9552-D3CD02BC0D36}" srcOrd="0" destOrd="0" presId="urn:microsoft.com/office/officeart/2005/8/layout/hierarchy1"/>
    <dgm:cxn modelId="{2BB1C6D1-C348-4EA9-AEC7-5A08DECB7B6B}" srcId="{409860CD-0D93-4DAF-A953-7833C99582A8}" destId="{88DF41FC-3B06-4CAE-B502-A697E955B754}" srcOrd="1" destOrd="0" parTransId="{81121537-0A10-408E-95C0-1F1D7692AACD}" sibTransId="{0453EFF1-2624-4183-ACB0-E2DAA23ED2A8}"/>
    <dgm:cxn modelId="{0B7F6A69-0FDE-4601-81A8-7FEB16898229}" type="presParOf" srcId="{A7B6FFA0-6A38-477E-BB45-28AA74A7B9EC}" destId="{0D762DD0-E68A-4278-B0F2-5D93816B8E4D}" srcOrd="0" destOrd="0" presId="urn:microsoft.com/office/officeart/2005/8/layout/hierarchy1"/>
    <dgm:cxn modelId="{4AB8629B-B626-474A-A13A-555AE82CF746}" type="presParOf" srcId="{0D762DD0-E68A-4278-B0F2-5D93816B8E4D}" destId="{3196B6E3-29FE-4FA8-9186-63BF9A1822EB}" srcOrd="0" destOrd="0" presId="urn:microsoft.com/office/officeart/2005/8/layout/hierarchy1"/>
    <dgm:cxn modelId="{7DED76F4-A723-4A06-9DD3-F297089CF783}" type="presParOf" srcId="{3196B6E3-29FE-4FA8-9186-63BF9A1822EB}" destId="{24A9160D-6E2A-471D-B402-43A78CE180F7}" srcOrd="0" destOrd="0" presId="urn:microsoft.com/office/officeart/2005/8/layout/hierarchy1"/>
    <dgm:cxn modelId="{5DA6288E-CF7E-428A-8CE7-6DE85B0FA7AE}" type="presParOf" srcId="{3196B6E3-29FE-4FA8-9186-63BF9A1822EB}" destId="{E8472C64-084E-44D5-813F-1D197857D761}" srcOrd="1" destOrd="0" presId="urn:microsoft.com/office/officeart/2005/8/layout/hierarchy1"/>
    <dgm:cxn modelId="{D7714078-666D-4687-89DB-54E72DC2F554}" type="presParOf" srcId="{0D762DD0-E68A-4278-B0F2-5D93816B8E4D}" destId="{E9248522-A45A-4385-B6D0-E3A122E868BA}" srcOrd="1" destOrd="0" presId="urn:microsoft.com/office/officeart/2005/8/layout/hierarchy1"/>
    <dgm:cxn modelId="{6FBB41DC-799B-42A1-B8D7-19DDCD947150}" type="presParOf" srcId="{A7B6FFA0-6A38-477E-BB45-28AA74A7B9EC}" destId="{080B1A33-B6E4-49DA-B759-80F99BDAA6CF}" srcOrd="1" destOrd="0" presId="urn:microsoft.com/office/officeart/2005/8/layout/hierarchy1"/>
    <dgm:cxn modelId="{93C3BAEA-6317-4E4A-BC14-1B6E305A7612}" type="presParOf" srcId="{080B1A33-B6E4-49DA-B759-80F99BDAA6CF}" destId="{CE60953E-F31B-4ACF-8A5D-D20184BE4BEA}" srcOrd="0" destOrd="0" presId="urn:microsoft.com/office/officeart/2005/8/layout/hierarchy1"/>
    <dgm:cxn modelId="{6C520E04-E416-4680-ADF7-8C48E19117E8}" type="presParOf" srcId="{CE60953E-F31B-4ACF-8A5D-D20184BE4BEA}" destId="{E877AABF-C815-4DA0-81A9-1E9529D5F9B4}" srcOrd="0" destOrd="0" presId="urn:microsoft.com/office/officeart/2005/8/layout/hierarchy1"/>
    <dgm:cxn modelId="{98CC7232-6984-49AF-933D-B76AE969CC33}" type="presParOf" srcId="{CE60953E-F31B-4ACF-8A5D-D20184BE4BEA}" destId="{BFCCD507-49CB-44BC-9552-D3CD02BC0D36}" srcOrd="1" destOrd="0" presId="urn:microsoft.com/office/officeart/2005/8/layout/hierarchy1"/>
    <dgm:cxn modelId="{BFF71830-8DDF-4205-94F1-07EEBE878DBB}" type="presParOf" srcId="{080B1A33-B6E4-49DA-B759-80F99BDAA6CF}" destId="{2B581CC6-174C-4A50-A120-547EEFCCC0F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29935DC-E4A0-4A35-98D8-D338B794655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CA7B98-44E0-4089-A853-EBD1267FBC9F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Abbiamo scelto </a:t>
          </a:r>
          <a:r>
            <a:rPr lang="it-IT" b="1" dirty="0"/>
            <a:t>K-Means</a:t>
          </a:r>
          <a:r>
            <a:rPr lang="it-IT" dirty="0"/>
            <a:t> per la sua gestione efficace della dimensionalità dei dati, per l’utilizzo di variabili numeriche e per la forma sferica della distribuzione dei dati.</a:t>
          </a:r>
          <a:endParaRPr lang="en-US" dirty="0"/>
        </a:p>
      </dgm:t>
    </dgm:pt>
    <dgm:pt modelId="{D2FADC73-6C4C-47D3-B37E-B18020703B36}" type="parTrans" cxnId="{DC415B88-B2EA-40FA-BB2D-819C10E5D10C}">
      <dgm:prSet/>
      <dgm:spPr/>
      <dgm:t>
        <a:bodyPr/>
        <a:lstStyle/>
        <a:p>
          <a:endParaRPr lang="en-US"/>
        </a:p>
      </dgm:t>
    </dgm:pt>
    <dgm:pt modelId="{9D971379-98F8-4E2C-AB92-878DE6C21C46}" type="sibTrans" cxnId="{DC415B88-B2EA-40FA-BB2D-819C10E5D10C}">
      <dgm:prSet/>
      <dgm:spPr/>
      <dgm:t>
        <a:bodyPr/>
        <a:lstStyle/>
        <a:p>
          <a:endParaRPr lang="en-US"/>
        </a:p>
      </dgm:t>
    </dgm:pt>
    <dgm:pt modelId="{E98FFD24-2808-4066-8DA3-06792887E4F0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La decisione sul numero di cluster è stata guidata da metriche come </a:t>
          </a:r>
          <a:r>
            <a:rPr lang="it-IT" b="1" dirty="0" err="1"/>
            <a:t>ElbowPoint</a:t>
          </a:r>
          <a:r>
            <a:rPr lang="it-IT" b="1" dirty="0"/>
            <a:t> Method</a:t>
          </a:r>
          <a:r>
            <a:rPr lang="it-IT" dirty="0"/>
            <a:t> e </a:t>
          </a:r>
          <a:r>
            <a:rPr lang="it-IT" b="1" dirty="0"/>
            <a:t>Silhouette Score</a:t>
          </a:r>
          <a:r>
            <a:rPr lang="it-IT" dirty="0"/>
            <a:t>.</a:t>
          </a:r>
          <a:endParaRPr lang="en-US" dirty="0"/>
        </a:p>
      </dgm:t>
    </dgm:pt>
    <dgm:pt modelId="{58CEC7A2-D6E6-4120-BBCC-8B54D99187F2}" type="parTrans" cxnId="{5F39E0FE-EC8F-435D-8A45-6E9AB9F189EB}">
      <dgm:prSet/>
      <dgm:spPr/>
      <dgm:t>
        <a:bodyPr/>
        <a:lstStyle/>
        <a:p>
          <a:endParaRPr lang="en-US"/>
        </a:p>
      </dgm:t>
    </dgm:pt>
    <dgm:pt modelId="{CF002C9B-86AD-46ED-A1C1-32E6C63414BD}" type="sibTrans" cxnId="{5F39E0FE-EC8F-435D-8A45-6E9AB9F189EB}">
      <dgm:prSet/>
      <dgm:spPr/>
      <dgm:t>
        <a:bodyPr/>
        <a:lstStyle/>
        <a:p>
          <a:endParaRPr lang="en-US"/>
        </a:p>
      </dgm:t>
    </dgm:pt>
    <dgm:pt modelId="{D75C2620-7DC1-49E5-888B-4AAFD7BA2A3A}" type="pres">
      <dgm:prSet presAssocID="{B29935DC-E4A0-4A35-98D8-D338B7946551}" presName="root" presStyleCnt="0">
        <dgm:presLayoutVars>
          <dgm:dir/>
          <dgm:resizeHandles val="exact"/>
        </dgm:presLayoutVars>
      </dgm:prSet>
      <dgm:spPr/>
    </dgm:pt>
    <dgm:pt modelId="{634CF396-CDD0-4E68-8BB3-B52743E154F4}" type="pres">
      <dgm:prSet presAssocID="{42CA7B98-44E0-4089-A853-EBD1267FBC9F}" presName="compNode" presStyleCnt="0"/>
      <dgm:spPr/>
    </dgm:pt>
    <dgm:pt modelId="{1CE076D5-A8C2-4336-B987-E4875133BF5E}" type="pres">
      <dgm:prSet presAssocID="{42CA7B98-44E0-4089-A853-EBD1267FBC9F}" presName="bgRect" presStyleLbl="bgShp" presStyleIdx="0" presStyleCnt="2"/>
      <dgm:spPr/>
    </dgm:pt>
    <dgm:pt modelId="{5BFA66B3-DB1D-4B3A-BFD4-5F7301B84720}" type="pres">
      <dgm:prSet presAssocID="{42CA7B98-44E0-4089-A853-EBD1267FBC9F}" presName="iconRect" presStyleLbl="node1" presStyleIdx="0" presStyleCnt="2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he"/>
        </a:ext>
      </dgm:extLst>
    </dgm:pt>
    <dgm:pt modelId="{15EFC7FB-FB73-4D05-9FA5-064AB3FF6B13}" type="pres">
      <dgm:prSet presAssocID="{42CA7B98-44E0-4089-A853-EBD1267FBC9F}" presName="spaceRect" presStyleCnt="0"/>
      <dgm:spPr/>
    </dgm:pt>
    <dgm:pt modelId="{F0308DDF-6108-4553-96CC-444175FA848B}" type="pres">
      <dgm:prSet presAssocID="{42CA7B98-44E0-4089-A853-EBD1267FBC9F}" presName="parTx" presStyleLbl="revTx" presStyleIdx="0" presStyleCnt="2">
        <dgm:presLayoutVars>
          <dgm:chMax val="0"/>
          <dgm:chPref val="0"/>
        </dgm:presLayoutVars>
      </dgm:prSet>
      <dgm:spPr/>
    </dgm:pt>
    <dgm:pt modelId="{893ED242-4133-4285-B5B4-1FB3EB00AD8C}" type="pres">
      <dgm:prSet presAssocID="{9D971379-98F8-4E2C-AB92-878DE6C21C46}" presName="sibTrans" presStyleCnt="0"/>
      <dgm:spPr/>
    </dgm:pt>
    <dgm:pt modelId="{F25779AD-FBA0-46C9-987C-8BC46C2F7B7B}" type="pres">
      <dgm:prSet presAssocID="{E98FFD24-2808-4066-8DA3-06792887E4F0}" presName="compNode" presStyleCnt="0"/>
      <dgm:spPr/>
    </dgm:pt>
    <dgm:pt modelId="{42ADAB60-A280-43ED-97D5-1761C1B793F8}" type="pres">
      <dgm:prSet presAssocID="{E98FFD24-2808-4066-8DA3-06792887E4F0}" presName="bgRect" presStyleLbl="bgShp" presStyleIdx="1" presStyleCnt="2"/>
      <dgm:spPr/>
    </dgm:pt>
    <dgm:pt modelId="{EB5ED42C-CE39-41EA-B896-13CB557C7105}" type="pres">
      <dgm:prSet presAssocID="{E98FFD24-2808-4066-8DA3-06792887E4F0}" presName="iconRect" presStyleLbl="node1" presStyleIdx="1" presStyleCnt="2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gno di spunta"/>
        </a:ext>
      </dgm:extLst>
    </dgm:pt>
    <dgm:pt modelId="{3C0DF007-020A-407C-B7E8-0894E32ACFA3}" type="pres">
      <dgm:prSet presAssocID="{E98FFD24-2808-4066-8DA3-06792887E4F0}" presName="spaceRect" presStyleCnt="0"/>
      <dgm:spPr/>
    </dgm:pt>
    <dgm:pt modelId="{DA37A324-28E4-4BD9-9FC2-5D5F31FDEF7D}" type="pres">
      <dgm:prSet presAssocID="{E98FFD24-2808-4066-8DA3-06792887E4F0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58BE785D-4A04-4E4C-8F87-6B4AE371A19E}" type="presOf" srcId="{42CA7B98-44E0-4089-A853-EBD1267FBC9F}" destId="{F0308DDF-6108-4553-96CC-444175FA848B}" srcOrd="0" destOrd="0" presId="urn:microsoft.com/office/officeart/2018/2/layout/IconVerticalSolidList"/>
    <dgm:cxn modelId="{DC415B88-B2EA-40FA-BB2D-819C10E5D10C}" srcId="{B29935DC-E4A0-4A35-98D8-D338B7946551}" destId="{42CA7B98-44E0-4089-A853-EBD1267FBC9F}" srcOrd="0" destOrd="0" parTransId="{D2FADC73-6C4C-47D3-B37E-B18020703B36}" sibTransId="{9D971379-98F8-4E2C-AB92-878DE6C21C46}"/>
    <dgm:cxn modelId="{F2F33AAB-8D8C-4230-A3C0-50724E503AB7}" type="presOf" srcId="{E98FFD24-2808-4066-8DA3-06792887E4F0}" destId="{DA37A324-28E4-4BD9-9FC2-5D5F31FDEF7D}" srcOrd="0" destOrd="0" presId="urn:microsoft.com/office/officeart/2018/2/layout/IconVerticalSolidList"/>
    <dgm:cxn modelId="{617512EA-EB1E-4465-946A-153C6CB53DE1}" type="presOf" srcId="{B29935DC-E4A0-4A35-98D8-D338B7946551}" destId="{D75C2620-7DC1-49E5-888B-4AAFD7BA2A3A}" srcOrd="0" destOrd="0" presId="urn:microsoft.com/office/officeart/2018/2/layout/IconVerticalSolidList"/>
    <dgm:cxn modelId="{5F39E0FE-EC8F-435D-8A45-6E9AB9F189EB}" srcId="{B29935DC-E4A0-4A35-98D8-D338B7946551}" destId="{E98FFD24-2808-4066-8DA3-06792887E4F0}" srcOrd="1" destOrd="0" parTransId="{58CEC7A2-D6E6-4120-BBCC-8B54D99187F2}" sibTransId="{CF002C9B-86AD-46ED-A1C1-32E6C63414BD}"/>
    <dgm:cxn modelId="{D041137F-2734-40DA-A7ED-CFC59FAE2640}" type="presParOf" srcId="{D75C2620-7DC1-49E5-888B-4AAFD7BA2A3A}" destId="{634CF396-CDD0-4E68-8BB3-B52743E154F4}" srcOrd="0" destOrd="0" presId="urn:microsoft.com/office/officeart/2018/2/layout/IconVerticalSolidList"/>
    <dgm:cxn modelId="{A54A5870-3AD1-4577-AE51-B28262AF127D}" type="presParOf" srcId="{634CF396-CDD0-4E68-8BB3-B52743E154F4}" destId="{1CE076D5-A8C2-4336-B987-E4875133BF5E}" srcOrd="0" destOrd="0" presId="urn:microsoft.com/office/officeart/2018/2/layout/IconVerticalSolidList"/>
    <dgm:cxn modelId="{692D480B-06F7-4C92-BA7E-3001700E2DAA}" type="presParOf" srcId="{634CF396-CDD0-4E68-8BB3-B52743E154F4}" destId="{5BFA66B3-DB1D-4B3A-BFD4-5F7301B84720}" srcOrd="1" destOrd="0" presId="urn:microsoft.com/office/officeart/2018/2/layout/IconVerticalSolidList"/>
    <dgm:cxn modelId="{6D342231-0D52-427E-A839-8DA50D436902}" type="presParOf" srcId="{634CF396-CDD0-4E68-8BB3-B52743E154F4}" destId="{15EFC7FB-FB73-4D05-9FA5-064AB3FF6B13}" srcOrd="2" destOrd="0" presId="urn:microsoft.com/office/officeart/2018/2/layout/IconVerticalSolidList"/>
    <dgm:cxn modelId="{3043F409-54A9-406C-9DF0-B4359E121E53}" type="presParOf" srcId="{634CF396-CDD0-4E68-8BB3-B52743E154F4}" destId="{F0308DDF-6108-4553-96CC-444175FA848B}" srcOrd="3" destOrd="0" presId="urn:microsoft.com/office/officeart/2018/2/layout/IconVerticalSolidList"/>
    <dgm:cxn modelId="{39DEBBBA-F5CA-4108-B797-92A449089E85}" type="presParOf" srcId="{D75C2620-7DC1-49E5-888B-4AAFD7BA2A3A}" destId="{893ED242-4133-4285-B5B4-1FB3EB00AD8C}" srcOrd="1" destOrd="0" presId="urn:microsoft.com/office/officeart/2018/2/layout/IconVerticalSolidList"/>
    <dgm:cxn modelId="{36FB917B-DC81-4FAF-99BE-613DD0ACD6C5}" type="presParOf" srcId="{D75C2620-7DC1-49E5-888B-4AAFD7BA2A3A}" destId="{F25779AD-FBA0-46C9-987C-8BC46C2F7B7B}" srcOrd="2" destOrd="0" presId="urn:microsoft.com/office/officeart/2018/2/layout/IconVerticalSolidList"/>
    <dgm:cxn modelId="{F590E768-1DC9-485A-90BD-0A97E84418D9}" type="presParOf" srcId="{F25779AD-FBA0-46C9-987C-8BC46C2F7B7B}" destId="{42ADAB60-A280-43ED-97D5-1761C1B793F8}" srcOrd="0" destOrd="0" presId="urn:microsoft.com/office/officeart/2018/2/layout/IconVerticalSolidList"/>
    <dgm:cxn modelId="{689686EA-3724-4AE3-AEFE-562AF5761DB7}" type="presParOf" srcId="{F25779AD-FBA0-46C9-987C-8BC46C2F7B7B}" destId="{EB5ED42C-CE39-41EA-B896-13CB557C7105}" srcOrd="1" destOrd="0" presId="urn:microsoft.com/office/officeart/2018/2/layout/IconVerticalSolidList"/>
    <dgm:cxn modelId="{360B0101-756E-4837-A06C-CD3579B9F661}" type="presParOf" srcId="{F25779AD-FBA0-46C9-987C-8BC46C2F7B7B}" destId="{3C0DF007-020A-407C-B7E8-0894E32ACFA3}" srcOrd="2" destOrd="0" presId="urn:microsoft.com/office/officeart/2018/2/layout/IconVerticalSolidList"/>
    <dgm:cxn modelId="{67B8AE76-3F45-46F9-9445-590B399FDFB2}" type="presParOf" srcId="{F25779AD-FBA0-46C9-987C-8BC46C2F7B7B}" destId="{DA37A324-28E4-4BD9-9FC2-5D5F31FDEF7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7479DB-3266-4089-A67C-E7F95E71E816}">
      <dsp:nvSpPr>
        <dsp:cNvPr id="0" name=""/>
        <dsp:cNvSpPr/>
      </dsp:nvSpPr>
      <dsp:spPr>
        <a:xfrm>
          <a:off x="0" y="765233"/>
          <a:ext cx="7012370" cy="14127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8F3924-81D1-48F1-8FAE-9B1F9775B842}">
      <dsp:nvSpPr>
        <dsp:cNvPr id="0" name=""/>
        <dsp:cNvSpPr/>
      </dsp:nvSpPr>
      <dsp:spPr>
        <a:xfrm>
          <a:off x="427353" y="1083100"/>
          <a:ext cx="777006" cy="7770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38EAE3-B09D-41D3-BF2A-EB1D95340621}">
      <dsp:nvSpPr>
        <dsp:cNvPr id="0" name=""/>
        <dsp:cNvSpPr/>
      </dsp:nvSpPr>
      <dsp:spPr>
        <a:xfrm>
          <a:off x="1631713" y="765233"/>
          <a:ext cx="5380656" cy="1412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515" tIns="149515" rIns="149515" bIns="14951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0" kern="1200" dirty="0"/>
            <a:t>Dimentica le lunghe registrazioni e i processi complicati. </a:t>
          </a:r>
          <a:endParaRPr lang="en-US" sz="2400" b="0" kern="1200" dirty="0"/>
        </a:p>
      </dsp:txBody>
      <dsp:txXfrm>
        <a:off x="1631713" y="765233"/>
        <a:ext cx="5380656" cy="1412739"/>
      </dsp:txXfrm>
    </dsp:sp>
    <dsp:sp modelId="{2213B05B-5156-42D6-8BAE-9CDDED837B5B}">
      <dsp:nvSpPr>
        <dsp:cNvPr id="0" name=""/>
        <dsp:cNvSpPr/>
      </dsp:nvSpPr>
      <dsp:spPr>
        <a:xfrm>
          <a:off x="0" y="2531157"/>
          <a:ext cx="7012370" cy="14127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B23EF8-6327-412C-8D7D-8DBA62AA02B8}">
      <dsp:nvSpPr>
        <dsp:cNvPr id="0" name=""/>
        <dsp:cNvSpPr/>
      </dsp:nvSpPr>
      <dsp:spPr>
        <a:xfrm>
          <a:off x="427353" y="2849024"/>
          <a:ext cx="777006" cy="7770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F2D6B8-6E56-4943-9684-B18429386D89}">
      <dsp:nvSpPr>
        <dsp:cNvPr id="0" name=""/>
        <dsp:cNvSpPr/>
      </dsp:nvSpPr>
      <dsp:spPr>
        <a:xfrm>
          <a:off x="1631713" y="2531157"/>
          <a:ext cx="5380656" cy="1412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515" tIns="149515" rIns="149515" bIns="14951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0" kern="1200" dirty="0"/>
            <a:t>Basta selezionare i tuoi film preferiti: in pochi istanti, con </a:t>
          </a:r>
          <a:r>
            <a:rPr lang="it-IT" sz="2400" b="0" kern="1200" dirty="0" err="1"/>
            <a:t>NozApp</a:t>
          </a:r>
          <a:r>
            <a:rPr lang="it-IT" sz="2400" b="0" kern="1200" dirty="0"/>
            <a:t> avrai una lista di consigli personalizzati pronti per te.</a:t>
          </a:r>
          <a:r>
            <a:rPr lang="it-IT" sz="2400" kern="1200" dirty="0"/>
            <a:t> </a:t>
          </a:r>
          <a:endParaRPr lang="en-US" sz="2400" kern="1200" dirty="0"/>
        </a:p>
      </dsp:txBody>
      <dsp:txXfrm>
        <a:off x="1631713" y="2531157"/>
        <a:ext cx="5380656" cy="14127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27A1BB-8D7F-43B0-AD4E-3697DC3ECBEA}">
      <dsp:nvSpPr>
        <dsp:cNvPr id="0" name=""/>
        <dsp:cNvSpPr/>
      </dsp:nvSpPr>
      <dsp:spPr>
        <a:xfrm>
          <a:off x="3231" y="984798"/>
          <a:ext cx="2307241" cy="14650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413250-A860-45C8-9E71-1F8559C8EF66}">
      <dsp:nvSpPr>
        <dsp:cNvPr id="0" name=""/>
        <dsp:cNvSpPr/>
      </dsp:nvSpPr>
      <dsp:spPr>
        <a:xfrm>
          <a:off x="259591" y="1228340"/>
          <a:ext cx="2307241" cy="14650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/>
            <a:t>Perfomance</a:t>
          </a:r>
          <a:endParaRPr lang="en-US" sz="3000" kern="1200"/>
        </a:p>
      </dsp:txBody>
      <dsp:txXfrm>
        <a:off x="302502" y="1271251"/>
        <a:ext cx="2221419" cy="1379276"/>
      </dsp:txXfrm>
    </dsp:sp>
    <dsp:sp modelId="{B1A09DC1-9079-4F72-822F-DC51F177AE13}">
      <dsp:nvSpPr>
        <dsp:cNvPr id="0" name=""/>
        <dsp:cNvSpPr/>
      </dsp:nvSpPr>
      <dsp:spPr>
        <a:xfrm>
          <a:off x="2823193" y="984798"/>
          <a:ext cx="2307241" cy="14650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EC9E57-F971-46AB-878B-9B95170ABCFB}">
      <dsp:nvSpPr>
        <dsp:cNvPr id="0" name=""/>
        <dsp:cNvSpPr/>
      </dsp:nvSpPr>
      <dsp:spPr>
        <a:xfrm>
          <a:off x="3079553" y="1228340"/>
          <a:ext cx="2307241" cy="14650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/>
            <a:t>Environment</a:t>
          </a:r>
          <a:endParaRPr lang="en-US" sz="3000" kern="1200"/>
        </a:p>
      </dsp:txBody>
      <dsp:txXfrm>
        <a:off x="3122464" y="1271251"/>
        <a:ext cx="2221419" cy="1379276"/>
      </dsp:txXfrm>
    </dsp:sp>
    <dsp:sp modelId="{8C59D558-74F3-47A6-B5A6-4E2D7F10C919}">
      <dsp:nvSpPr>
        <dsp:cNvPr id="0" name=""/>
        <dsp:cNvSpPr/>
      </dsp:nvSpPr>
      <dsp:spPr>
        <a:xfrm>
          <a:off x="5643155" y="984798"/>
          <a:ext cx="2307241" cy="14650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881017-91C2-420D-A6DC-F1DCB4776894}">
      <dsp:nvSpPr>
        <dsp:cNvPr id="0" name=""/>
        <dsp:cNvSpPr/>
      </dsp:nvSpPr>
      <dsp:spPr>
        <a:xfrm>
          <a:off x="5899515" y="1228340"/>
          <a:ext cx="2307241" cy="14650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/>
            <a:t>Actuators</a:t>
          </a:r>
          <a:endParaRPr lang="en-US" sz="3000" kern="1200"/>
        </a:p>
      </dsp:txBody>
      <dsp:txXfrm>
        <a:off x="5942426" y="1271251"/>
        <a:ext cx="2221419" cy="1379276"/>
      </dsp:txXfrm>
    </dsp:sp>
    <dsp:sp modelId="{8FD7F6AD-4723-472B-9DD5-85FA3BC99E6E}">
      <dsp:nvSpPr>
        <dsp:cNvPr id="0" name=""/>
        <dsp:cNvSpPr/>
      </dsp:nvSpPr>
      <dsp:spPr>
        <a:xfrm>
          <a:off x="8463116" y="984798"/>
          <a:ext cx="2307241" cy="14650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B375DA-378E-4704-AF5D-DD9D2554F4FD}">
      <dsp:nvSpPr>
        <dsp:cNvPr id="0" name=""/>
        <dsp:cNvSpPr/>
      </dsp:nvSpPr>
      <dsp:spPr>
        <a:xfrm>
          <a:off x="8719477" y="1228340"/>
          <a:ext cx="2307241" cy="14650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/>
            <a:t>Sensors</a:t>
          </a:r>
          <a:endParaRPr lang="en-US" sz="3000" kern="1200"/>
        </a:p>
      </dsp:txBody>
      <dsp:txXfrm>
        <a:off x="8762388" y="1271251"/>
        <a:ext cx="2221419" cy="13792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B60D6F-5176-4D9C-B1C7-9CB7683C73FB}">
      <dsp:nvSpPr>
        <dsp:cNvPr id="0" name=""/>
        <dsp:cNvSpPr/>
      </dsp:nvSpPr>
      <dsp:spPr>
        <a:xfrm rot="16200000">
          <a:off x="-1267220" y="1273293"/>
          <a:ext cx="4677504" cy="2130917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Singolo Agente</a:t>
          </a:r>
          <a:endParaRPr lang="en-US" sz="2000" kern="1200" dirty="0"/>
        </a:p>
      </dsp:txBody>
      <dsp:txXfrm rot="5400000">
        <a:off x="6073" y="935501"/>
        <a:ext cx="2130917" cy="2806502"/>
      </dsp:txXfrm>
    </dsp:sp>
    <dsp:sp modelId="{239E51A3-C204-476E-A53A-2C36B5DA155D}">
      <dsp:nvSpPr>
        <dsp:cNvPr id="0" name=""/>
        <dsp:cNvSpPr/>
      </dsp:nvSpPr>
      <dsp:spPr>
        <a:xfrm rot="16200000">
          <a:off x="1023515" y="1273293"/>
          <a:ext cx="4677504" cy="2130917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Completamente Osservabile</a:t>
          </a:r>
          <a:endParaRPr lang="en-US" sz="2000" kern="1200" dirty="0"/>
        </a:p>
      </dsp:txBody>
      <dsp:txXfrm rot="5400000">
        <a:off x="2296808" y="935501"/>
        <a:ext cx="2130917" cy="2806502"/>
      </dsp:txXfrm>
    </dsp:sp>
    <dsp:sp modelId="{FD97066B-0074-415A-A659-53AC734F8E6C}">
      <dsp:nvSpPr>
        <dsp:cNvPr id="0" name=""/>
        <dsp:cNvSpPr/>
      </dsp:nvSpPr>
      <dsp:spPr>
        <a:xfrm rot="16200000">
          <a:off x="3314251" y="1273293"/>
          <a:ext cx="4677504" cy="2130917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Non Deterministico</a:t>
          </a:r>
          <a:endParaRPr lang="en-US" sz="2000" kern="1200" dirty="0"/>
        </a:p>
      </dsp:txBody>
      <dsp:txXfrm rot="5400000">
        <a:off x="4587544" y="935501"/>
        <a:ext cx="2130917" cy="2806502"/>
      </dsp:txXfrm>
    </dsp:sp>
    <dsp:sp modelId="{36AFF2EF-1C20-46D2-9194-AEDC6D963B2F}">
      <dsp:nvSpPr>
        <dsp:cNvPr id="0" name=""/>
        <dsp:cNvSpPr/>
      </dsp:nvSpPr>
      <dsp:spPr>
        <a:xfrm rot="16200000">
          <a:off x="5604988" y="1273293"/>
          <a:ext cx="4677504" cy="2130917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Dinamico</a:t>
          </a:r>
          <a:endParaRPr lang="en-US" sz="2000" kern="1200" dirty="0"/>
        </a:p>
      </dsp:txBody>
      <dsp:txXfrm rot="5400000">
        <a:off x="6878281" y="935501"/>
        <a:ext cx="2130917" cy="2806502"/>
      </dsp:txXfrm>
    </dsp:sp>
    <dsp:sp modelId="{8ABB3911-7933-4C2B-A984-0962683280B2}">
      <dsp:nvSpPr>
        <dsp:cNvPr id="0" name=""/>
        <dsp:cNvSpPr/>
      </dsp:nvSpPr>
      <dsp:spPr>
        <a:xfrm rot="16200000">
          <a:off x="7895724" y="1273293"/>
          <a:ext cx="4677504" cy="2130917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Episodico</a:t>
          </a:r>
          <a:endParaRPr lang="en-US" sz="2000" kern="1200" dirty="0"/>
        </a:p>
      </dsp:txBody>
      <dsp:txXfrm rot="5400000">
        <a:off x="9169017" y="935501"/>
        <a:ext cx="2130917" cy="28065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5BE94D-27AB-4EBF-84AC-040510331CB3}">
      <dsp:nvSpPr>
        <dsp:cNvPr id="0" name=""/>
        <dsp:cNvSpPr/>
      </dsp:nvSpPr>
      <dsp:spPr>
        <a:xfrm>
          <a:off x="600792" y="528370"/>
          <a:ext cx="1449891" cy="144989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E5A384-8767-4A81-B0DF-28BF79635B9C}">
      <dsp:nvSpPr>
        <dsp:cNvPr id="0" name=""/>
        <dsp:cNvSpPr/>
      </dsp:nvSpPr>
      <dsp:spPr>
        <a:xfrm>
          <a:off x="909785" y="837363"/>
          <a:ext cx="831905" cy="8319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96270C-1CC3-4C49-87E1-351DAFD47C55}">
      <dsp:nvSpPr>
        <dsp:cNvPr id="0" name=""/>
        <dsp:cNvSpPr/>
      </dsp:nvSpPr>
      <dsp:spPr>
        <a:xfrm>
          <a:off x="137302" y="2429867"/>
          <a:ext cx="237687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100" kern="1200" cap="none" dirty="0"/>
            <a:t>Pulizia e Preparazione dei dati</a:t>
          </a:r>
          <a:endParaRPr lang="en-US" sz="2100" kern="1200" cap="none" dirty="0"/>
        </a:p>
      </dsp:txBody>
      <dsp:txXfrm>
        <a:off x="137302" y="2429867"/>
        <a:ext cx="2376871" cy="720000"/>
      </dsp:txXfrm>
    </dsp:sp>
    <dsp:sp modelId="{681650E1-1BA4-4CAF-9C0C-5F8F3D54421E}">
      <dsp:nvSpPr>
        <dsp:cNvPr id="0" name=""/>
        <dsp:cNvSpPr/>
      </dsp:nvSpPr>
      <dsp:spPr>
        <a:xfrm>
          <a:off x="3393616" y="528370"/>
          <a:ext cx="1449891" cy="144989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9F7AB5-1139-46A6-AD1A-902B5D8F6972}">
      <dsp:nvSpPr>
        <dsp:cNvPr id="0" name=""/>
        <dsp:cNvSpPr/>
      </dsp:nvSpPr>
      <dsp:spPr>
        <a:xfrm>
          <a:off x="3702610" y="837363"/>
          <a:ext cx="831905" cy="8319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6BFDF2-620E-4780-B61F-3C70609D6590}">
      <dsp:nvSpPr>
        <dsp:cNvPr id="0" name=""/>
        <dsp:cNvSpPr/>
      </dsp:nvSpPr>
      <dsp:spPr>
        <a:xfrm>
          <a:off x="2930126" y="2429867"/>
          <a:ext cx="237687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100" kern="1200" cap="none" dirty="0"/>
            <a:t>Analisi della distribuzione dei dati</a:t>
          </a:r>
          <a:endParaRPr lang="en-US" sz="2100" kern="1200" cap="none" dirty="0"/>
        </a:p>
      </dsp:txBody>
      <dsp:txXfrm>
        <a:off x="2930126" y="2429867"/>
        <a:ext cx="2376871" cy="720000"/>
      </dsp:txXfrm>
    </dsp:sp>
    <dsp:sp modelId="{0AE666EA-FE82-4F6E-B85D-C0D69D74CA85}">
      <dsp:nvSpPr>
        <dsp:cNvPr id="0" name=""/>
        <dsp:cNvSpPr/>
      </dsp:nvSpPr>
      <dsp:spPr>
        <a:xfrm>
          <a:off x="6186441" y="528370"/>
          <a:ext cx="1449891" cy="144989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5B82E0-B4BB-4BBE-961B-0EB3C630D654}">
      <dsp:nvSpPr>
        <dsp:cNvPr id="0" name=""/>
        <dsp:cNvSpPr/>
      </dsp:nvSpPr>
      <dsp:spPr>
        <a:xfrm>
          <a:off x="6495434" y="837363"/>
          <a:ext cx="831905" cy="8319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BCBF3F-D496-4E97-AC55-3FD80F059D01}">
      <dsp:nvSpPr>
        <dsp:cNvPr id="0" name=""/>
        <dsp:cNvSpPr/>
      </dsp:nvSpPr>
      <dsp:spPr>
        <a:xfrm>
          <a:off x="5722951" y="2429867"/>
          <a:ext cx="237687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100" kern="1200" cap="none" dirty="0"/>
            <a:t>Scelta dell’algoritmo</a:t>
          </a:r>
          <a:endParaRPr lang="en-US" sz="2100" kern="1200" cap="none" dirty="0"/>
        </a:p>
      </dsp:txBody>
      <dsp:txXfrm>
        <a:off x="5722951" y="2429867"/>
        <a:ext cx="2376871" cy="720000"/>
      </dsp:txXfrm>
    </dsp:sp>
    <dsp:sp modelId="{F7B7CC12-F74F-4E9D-BA77-4AFB57911EEB}">
      <dsp:nvSpPr>
        <dsp:cNvPr id="0" name=""/>
        <dsp:cNvSpPr/>
      </dsp:nvSpPr>
      <dsp:spPr>
        <a:xfrm>
          <a:off x="8979265" y="528370"/>
          <a:ext cx="1449891" cy="144989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F6BF5C-2923-4887-A16A-E29E2DE43200}">
      <dsp:nvSpPr>
        <dsp:cNvPr id="0" name=""/>
        <dsp:cNvSpPr/>
      </dsp:nvSpPr>
      <dsp:spPr>
        <a:xfrm>
          <a:off x="9288259" y="837363"/>
          <a:ext cx="831905" cy="83190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77E769-7261-4B5E-A4B0-002605822F79}">
      <dsp:nvSpPr>
        <dsp:cNvPr id="0" name=""/>
        <dsp:cNvSpPr/>
      </dsp:nvSpPr>
      <dsp:spPr>
        <a:xfrm>
          <a:off x="8515775" y="2429867"/>
          <a:ext cx="237687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100" kern="1200" cap="none" dirty="0"/>
            <a:t>Risultati attesi</a:t>
          </a:r>
          <a:endParaRPr lang="en-US" sz="2100" kern="1200" cap="none" dirty="0"/>
        </a:p>
      </dsp:txBody>
      <dsp:txXfrm>
        <a:off x="8515775" y="2429867"/>
        <a:ext cx="2376871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A9160D-6E2A-471D-B402-43A78CE180F7}">
      <dsp:nvSpPr>
        <dsp:cNvPr id="0" name=""/>
        <dsp:cNvSpPr/>
      </dsp:nvSpPr>
      <dsp:spPr>
        <a:xfrm>
          <a:off x="1346" y="89283"/>
          <a:ext cx="4725823" cy="30008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472C64-084E-44D5-813F-1D197857D761}">
      <dsp:nvSpPr>
        <dsp:cNvPr id="0" name=""/>
        <dsp:cNvSpPr/>
      </dsp:nvSpPr>
      <dsp:spPr>
        <a:xfrm>
          <a:off x="526437" y="588120"/>
          <a:ext cx="4725823" cy="30008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 dirty="0"/>
            <a:t>Abbiamo analizzato il dataset </a:t>
          </a:r>
          <a:r>
            <a:rPr lang="it-IT" sz="3200" b="1" kern="1200" dirty="0" err="1"/>
            <a:t>MovieLens</a:t>
          </a:r>
          <a:r>
            <a:rPr lang="it-IT" sz="3200" kern="1200" dirty="0"/>
            <a:t> e selezionato solo le informazioni a noi utili per le raccomandazioni (generi, tag rilevanti).</a:t>
          </a:r>
          <a:endParaRPr lang="en-US" sz="3200" kern="1200" dirty="0"/>
        </a:p>
      </dsp:txBody>
      <dsp:txXfrm>
        <a:off x="614330" y="676013"/>
        <a:ext cx="4550037" cy="2825112"/>
      </dsp:txXfrm>
    </dsp:sp>
    <dsp:sp modelId="{E877AABF-C815-4DA0-81A9-1E9529D5F9B4}">
      <dsp:nvSpPr>
        <dsp:cNvPr id="0" name=""/>
        <dsp:cNvSpPr/>
      </dsp:nvSpPr>
      <dsp:spPr>
        <a:xfrm>
          <a:off x="5777353" y="89283"/>
          <a:ext cx="4725823" cy="30008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CCD507-49CB-44BC-9552-D3CD02BC0D36}">
      <dsp:nvSpPr>
        <dsp:cNvPr id="0" name=""/>
        <dsp:cNvSpPr/>
      </dsp:nvSpPr>
      <dsp:spPr>
        <a:xfrm>
          <a:off x="6302444" y="588120"/>
          <a:ext cx="4725823" cy="30008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 dirty="0"/>
            <a:t>I dati grezzi sono stati trasformati in un </a:t>
          </a:r>
          <a:r>
            <a:rPr lang="it-IT" sz="3200" b="1" kern="1200" dirty="0"/>
            <a:t>dataset ottimizzato</a:t>
          </a:r>
          <a:r>
            <a:rPr lang="it-IT" sz="3200" kern="1200" dirty="0"/>
            <a:t> per il clustering.</a:t>
          </a:r>
          <a:endParaRPr lang="en-US" sz="3200" kern="1200" dirty="0"/>
        </a:p>
      </dsp:txBody>
      <dsp:txXfrm>
        <a:off x="6390337" y="676013"/>
        <a:ext cx="4550037" cy="282511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E076D5-A8C2-4336-B987-E4875133BF5E}">
      <dsp:nvSpPr>
        <dsp:cNvPr id="0" name=""/>
        <dsp:cNvSpPr/>
      </dsp:nvSpPr>
      <dsp:spPr>
        <a:xfrm>
          <a:off x="0" y="597724"/>
          <a:ext cx="11029615" cy="110349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FA66B3-DB1D-4B3A-BFD4-5F7301B84720}">
      <dsp:nvSpPr>
        <dsp:cNvPr id="0" name=""/>
        <dsp:cNvSpPr/>
      </dsp:nvSpPr>
      <dsp:spPr>
        <a:xfrm>
          <a:off x="333805" y="846009"/>
          <a:ext cx="606919" cy="606919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308DDF-6108-4553-96CC-444175FA848B}">
      <dsp:nvSpPr>
        <dsp:cNvPr id="0" name=""/>
        <dsp:cNvSpPr/>
      </dsp:nvSpPr>
      <dsp:spPr>
        <a:xfrm>
          <a:off x="1274531" y="597724"/>
          <a:ext cx="9755083" cy="1103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86" tIns="116786" rIns="116786" bIns="11678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Abbiamo scelto </a:t>
          </a:r>
          <a:r>
            <a:rPr lang="it-IT" sz="2200" b="1" kern="1200" dirty="0"/>
            <a:t>K-Means</a:t>
          </a:r>
          <a:r>
            <a:rPr lang="it-IT" sz="2200" kern="1200" dirty="0"/>
            <a:t> per la sua gestione efficace della dimensionalità dei dati, per l’utilizzo di variabili numeriche e per la forma sferica della distribuzione dei dati.</a:t>
          </a:r>
          <a:endParaRPr lang="en-US" sz="2200" kern="1200" dirty="0"/>
        </a:p>
      </dsp:txBody>
      <dsp:txXfrm>
        <a:off x="1274531" y="597724"/>
        <a:ext cx="9755083" cy="1103490"/>
      </dsp:txXfrm>
    </dsp:sp>
    <dsp:sp modelId="{42ADAB60-A280-43ED-97D5-1761C1B793F8}">
      <dsp:nvSpPr>
        <dsp:cNvPr id="0" name=""/>
        <dsp:cNvSpPr/>
      </dsp:nvSpPr>
      <dsp:spPr>
        <a:xfrm>
          <a:off x="0" y="1977087"/>
          <a:ext cx="11029615" cy="110349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5ED42C-CE39-41EA-B896-13CB557C7105}">
      <dsp:nvSpPr>
        <dsp:cNvPr id="0" name=""/>
        <dsp:cNvSpPr/>
      </dsp:nvSpPr>
      <dsp:spPr>
        <a:xfrm>
          <a:off x="333805" y="2225373"/>
          <a:ext cx="606919" cy="606919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37A324-28E4-4BD9-9FC2-5D5F31FDEF7D}">
      <dsp:nvSpPr>
        <dsp:cNvPr id="0" name=""/>
        <dsp:cNvSpPr/>
      </dsp:nvSpPr>
      <dsp:spPr>
        <a:xfrm>
          <a:off x="1274531" y="1977087"/>
          <a:ext cx="9755083" cy="1103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86" tIns="116786" rIns="116786" bIns="11678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La decisione sul numero di cluster è stata guidata da metriche come </a:t>
          </a:r>
          <a:r>
            <a:rPr lang="it-IT" sz="2200" b="1" kern="1200" dirty="0" err="1"/>
            <a:t>ElbowPoint</a:t>
          </a:r>
          <a:r>
            <a:rPr lang="it-IT" sz="2200" b="1" kern="1200" dirty="0"/>
            <a:t> Method</a:t>
          </a:r>
          <a:r>
            <a:rPr lang="it-IT" sz="2200" kern="1200" dirty="0"/>
            <a:t> e </a:t>
          </a:r>
          <a:r>
            <a:rPr lang="it-IT" sz="2200" b="1" kern="1200" dirty="0"/>
            <a:t>Silhouette Score</a:t>
          </a:r>
          <a:r>
            <a:rPr lang="it-IT" sz="2200" kern="1200" dirty="0"/>
            <a:t>.</a:t>
          </a:r>
          <a:endParaRPr lang="en-US" sz="2200" kern="1200" dirty="0"/>
        </a:p>
      </dsp:txBody>
      <dsp:txXfrm>
        <a:off x="1274531" y="1977087"/>
        <a:ext cx="9755083" cy="11034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94CCDE7A-CCB0-4254-A938-021FE5E68C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BBE8809-D314-459F-9468-4074EF195C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853C4C-502E-464F-BAA8-27DBB71A0B97}" type="datetimeFigureOut">
              <a:rPr lang="it-IT" smtClean="0"/>
              <a:t>12/01/2025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57FA047-E051-4289-A85E-B2C015C5BD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659A542-EC1B-4AD0-9F48-45B95ED926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C6DAC5-7919-4EFE-B589-B197185C6EB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41929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6E82B-0561-4374-A755-5D7F376F3791}" type="datetimeFigureOut">
              <a:rPr lang="it-IT" noProof="0" smtClean="0"/>
              <a:t>12/01/2025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17C824-2132-4BB7-8F95-0CAE4412AE81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438639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17C824-2132-4BB7-8F95-0CAE4412AE81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2406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17C824-2132-4BB7-8F95-0CAE4412AE81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1627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05568-A077-EDC6-D2B8-DFEAB7534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53571FD-2BD4-3D52-7B87-FF763343AD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AE2F4A9-9A14-F2BD-F1F0-37A8B4AFC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4EC22AF-5E32-98A7-26C7-D84B4DA39D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17C824-2132-4BB7-8F95-0CAE4412AE81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7409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17C824-2132-4BB7-8F95-0CAE4412AE81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8672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69B43E50-D8C0-4AB8-B692-D33F8FB1039E}" type="datetime1">
              <a:rPr lang="it-IT" smtClean="0"/>
              <a:t>12/01/2025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9" name="Tito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BDA436-B640-45F7-8025-0249A8DF7542}" type="datetime1">
              <a:rPr lang="it-IT" smtClean="0"/>
              <a:t>12/01/2025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23FC634-5A25-4169-AAD1-658470F5C9F9}" type="datetime1">
              <a:rPr lang="it-IT" smtClean="0"/>
              <a:t>12/01/2025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DAF5D6-3432-4737-940E-FCB92BD69F81}" type="datetime1">
              <a:rPr lang="it-IT" smtClean="0"/>
              <a:t>12/01/2025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/>
              <a:t>Modificare gli stili del testo dello schema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460E87A-404B-43E1-8A8D-30D2BCF7A226}" type="datetime1">
              <a:rPr lang="it-IT" smtClean="0"/>
              <a:t>12/01/2025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C6B7B6-6BDC-4A28-8E73-1A61448F0380}" type="datetime1">
              <a:rPr lang="it-IT" smtClean="0"/>
              <a:t>12/01/2025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2" name="Tito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D3F342-B5CF-4467-B9DB-4E2655A2B423}" type="datetime1">
              <a:rPr lang="it-IT" smtClean="0"/>
              <a:t>12/01/2025</a:t>
            </a:fld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8DD4B2-C3E2-48E8-85F3-188260B629C0}" type="datetime1">
              <a:rPr lang="it-IT" smtClean="0"/>
              <a:t>12/01/2025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7" name="Rettangolo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8" name="Tito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83F823-4EEB-4AE7-8B22-3110E500D1B4}" type="datetime1">
              <a:rPr lang="it-IT" smtClean="0"/>
              <a:t>12/01/2025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7145F33-5E4E-49B7-BF39-AB2289E91211}" type="datetime1">
              <a:rPr lang="it-IT" smtClean="0"/>
              <a:t>12/01/2025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8C4A86-2147-43A1-9110-C8F45FAA8631}" type="datetime1">
              <a:rPr lang="it-IT" smtClean="0"/>
              <a:t>12/01/2025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/>
              <a:t>Fare clic per modificare lo stile del titolo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9F3A7810-D3C5-4121-96C0-0361F9B18797}" type="datetime1">
              <a:rPr lang="it-IT" smtClean="0"/>
              <a:t>12/01/2025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9" name="Rettango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0" name="Rettango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1" name="Rettango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ttangolo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pic>
        <p:nvPicPr>
          <p:cNvPr id="7" name="Immagine 6" descr="Connessioni digitali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</p:grpSp>
      <p:sp>
        <p:nvSpPr>
          <p:cNvPr id="22" name="Rettangolo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it-IT" dirty="0">
                <a:solidFill>
                  <a:schemeClr val="bg1"/>
                </a:solidFill>
              </a:rPr>
              <a:t>								  </a:t>
            </a:r>
            <a:r>
              <a:rPr lang="it-IT" sz="6000" dirty="0" err="1">
                <a:solidFill>
                  <a:schemeClr val="bg1"/>
                </a:solidFill>
              </a:rPr>
              <a:t>NoZapp</a:t>
            </a:r>
            <a:endParaRPr lang="it-IT" sz="6000" dirty="0"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it-IT" dirty="0">
                <a:solidFill>
                  <a:srgbClr val="7CEBFF"/>
                </a:solidFill>
              </a:rPr>
              <a:t>							</a:t>
            </a:r>
            <a:r>
              <a:rPr lang="it-IT" sz="3200" dirty="0">
                <a:solidFill>
                  <a:srgbClr val="7CEBFF"/>
                </a:solidFill>
              </a:rPr>
              <a:t>Progetto </a:t>
            </a:r>
            <a:r>
              <a:rPr lang="it-IT" sz="3200" dirty="0" err="1">
                <a:solidFill>
                  <a:srgbClr val="7CEBFF"/>
                </a:solidFill>
              </a:rPr>
              <a:t>fia</a:t>
            </a:r>
            <a:r>
              <a:rPr lang="it-IT" sz="3200" dirty="0">
                <a:solidFill>
                  <a:srgbClr val="7CEBFF"/>
                </a:solidFill>
              </a:rPr>
              <a:t> 2024/2025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A20ECD-12CD-3DCF-EBE7-31322C7A6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Pulizia e preparazione dei dati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8E0EA6FF-856A-3B09-83DE-F428FA103C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0897938"/>
              </p:ext>
            </p:extLst>
          </p:nvPr>
        </p:nvGraphicFramePr>
        <p:xfrm>
          <a:off x="581192" y="2180496"/>
          <a:ext cx="11029615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4980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404549-B4DC-481C-926C-DED3EF1C5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8FD5CD-351E-4B06-8B78-BD5102D00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CEC7731-BF72-DCBD-7A93-0FC1FCD1C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it-IT" sz="2200"/>
              <a:t>Analisi della distribuzione dei dati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69CF8E-E676-54C7-5E5A-331BE8465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1964168"/>
            <a:ext cx="3409782" cy="4036582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Per comprendere la struttura dei dati, abbiamo utilizzato tecniche come la </a:t>
            </a:r>
            <a:r>
              <a:rPr lang="it-IT" b="1" dirty="0">
                <a:solidFill>
                  <a:schemeClr val="bg1"/>
                </a:solidFill>
              </a:rPr>
              <a:t>PCA</a:t>
            </a:r>
            <a:r>
              <a:rPr lang="it-IT" dirty="0">
                <a:solidFill>
                  <a:schemeClr val="bg1"/>
                </a:solidFill>
              </a:rPr>
              <a:t> per visualizzare la distribuzione.</a:t>
            </a:r>
          </a:p>
          <a:p>
            <a:endParaRPr lang="it-IT" dirty="0">
              <a:solidFill>
                <a:schemeClr val="bg1"/>
              </a:solidFill>
            </a:endParaRPr>
          </a:p>
          <a:p>
            <a:r>
              <a:rPr lang="it-IT" dirty="0">
                <a:solidFill>
                  <a:schemeClr val="bg1"/>
                </a:solidFill>
              </a:rPr>
              <a:t>Il risultato ha evidenziato una </a:t>
            </a:r>
            <a:r>
              <a:rPr lang="it-IT" b="1" dirty="0">
                <a:solidFill>
                  <a:schemeClr val="bg1"/>
                </a:solidFill>
              </a:rPr>
              <a:t>distribuzione uniforme</a:t>
            </a:r>
            <a:r>
              <a:rPr lang="it-IT" dirty="0">
                <a:solidFill>
                  <a:schemeClr val="bg1"/>
                </a:solidFill>
              </a:rPr>
              <a:t> dei dati.</a:t>
            </a:r>
          </a:p>
        </p:txBody>
      </p:sp>
      <p:pic>
        <p:nvPicPr>
          <p:cNvPr id="5" name="Immagine 4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6284C003-20E5-D7C0-E2AA-8560472CF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839" y="1111641"/>
            <a:ext cx="5819184" cy="465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21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69DD2-740F-60AA-66B2-0CE93724F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EE7F04-4A2F-A7D6-7641-C39E28984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Scelta dell’algoritmo</a:t>
            </a:r>
            <a:endParaRPr lang="it-IT" dirty="0"/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309B4968-08E5-67DE-421D-B39A4B5BE3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7912525"/>
              </p:ext>
            </p:extLst>
          </p:nvPr>
        </p:nvGraphicFramePr>
        <p:xfrm>
          <a:off x="581192" y="2180496"/>
          <a:ext cx="11029615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1923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E15E636-2C9E-42CB-B482-436AA81BF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6DDAE11B-A3F3-4DE8-480D-ACE2C06C3B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4" b="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1D4AEDF-0CF9-4271-ABB7-3D3489BB4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5CA534D-375A-405E-B686-06B63E663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A2342F7-EF54-4210-9029-E977C9D57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64136039-BF9C-A9EF-CFB0-3F5370526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412067" cy="1372177"/>
          </a:xfrm>
        </p:spPr>
        <p:txBody>
          <a:bodyPr anchor="ctr">
            <a:normAutofit/>
          </a:bodyPr>
          <a:lstStyle/>
          <a:p>
            <a:r>
              <a:rPr lang="it-IT" dirty="0"/>
              <a:t>Risultati attesi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4A09AAE-B59A-43BE-78A6-5AC41788F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438399"/>
            <a:ext cx="3415074" cy="3564467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Raccomandazioni accurate, focalizzate sui gusti del singolo utente.</a:t>
            </a:r>
          </a:p>
          <a:p>
            <a:r>
              <a:rPr lang="it-IT" dirty="0">
                <a:solidFill>
                  <a:schemeClr val="bg1"/>
                </a:solidFill>
              </a:rPr>
              <a:t>Efficienza dell’algoritmo con tempi di risposta immediati</a:t>
            </a:r>
          </a:p>
          <a:p>
            <a:endParaRPr lang="it-IT" dirty="0">
              <a:solidFill>
                <a:schemeClr val="bg1"/>
              </a:solidFill>
            </a:endParaRPr>
          </a:p>
          <a:p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765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F115DB35-53D7-4EDC-A965-A43492961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Segnaposto contenuto 4" descr="Immagine che contiene testo, schermata, grafica, Volantino&#10;&#10;Descrizione generata automaticamente">
            <a:extLst>
              <a:ext uri="{FF2B5EF4-FFF2-40B4-BE49-F238E27FC236}">
                <a16:creationId xmlns:a16="http://schemas.microsoft.com/office/drawing/2014/main" id="{05B0A82E-53A2-FABC-A374-1730C9B67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4680" t="9091" r="4411"/>
          <a:stretch/>
        </p:blipFill>
        <p:spPr>
          <a:xfrm>
            <a:off x="890454" y="1723819"/>
            <a:ext cx="6518800" cy="366682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4B610F9C-62FE-46FC-8607-C35030B63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AC38D8D-D76D-CD26-4181-D991BEAEB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9637" y="1361947"/>
            <a:ext cx="3208339" cy="7237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sz="2000" dirty="0"/>
              <a:t>utilizzo in un contesto pratico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B32F105-49CD-B3BE-BFD2-162C42A43B76}"/>
              </a:ext>
            </a:extLst>
          </p:cNvPr>
          <p:cNvSpPr txBox="1"/>
          <p:nvPr/>
        </p:nvSpPr>
        <p:spPr>
          <a:xfrm>
            <a:off x="8434744" y="2967335"/>
            <a:ext cx="2918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Schermata di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onboarding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dove viene chiesto all’utente di selezionare uno o più film</a:t>
            </a:r>
          </a:p>
        </p:txBody>
      </p:sp>
    </p:spTree>
    <p:extLst>
      <p:ext uri="{BB962C8B-B14F-4D97-AF65-F5344CB8AC3E}">
        <p14:creationId xmlns:p14="http://schemas.microsoft.com/office/powerpoint/2010/main" val="417448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F115DB35-53D7-4EDC-A965-A43492961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B610F9C-62FE-46FC-8607-C35030B63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75A6DC0-66DE-B300-C8DB-6F8684C307A6}"/>
              </a:ext>
            </a:extLst>
          </p:cNvPr>
          <p:cNvSpPr txBox="1"/>
          <p:nvPr/>
        </p:nvSpPr>
        <p:spPr>
          <a:xfrm>
            <a:off x="8434744" y="2967335"/>
            <a:ext cx="29181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Contenuti basati sulle preferenze dell’utente</a:t>
            </a:r>
            <a:b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</a:br>
            <a:b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</a:b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Lista dei film preferiti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6D4E93B9-8C87-77AB-48B8-BEB4C1300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9637" y="1361947"/>
            <a:ext cx="3208339" cy="7237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sz="2000" dirty="0"/>
              <a:t>SCHERMATA HOME</a:t>
            </a: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8" name="Segnaposto contenuto 4">
            <a:extLst>
              <a:ext uri="{FF2B5EF4-FFF2-40B4-BE49-F238E27FC236}">
                <a16:creationId xmlns:a16="http://schemas.microsoft.com/office/drawing/2014/main" id="{E6A96A57-6817-CFA3-A830-E8C8F29BF7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8" b="58"/>
          <a:stretch/>
        </p:blipFill>
        <p:spPr>
          <a:xfrm>
            <a:off x="890454" y="1723819"/>
            <a:ext cx="6518800" cy="366682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562320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CC9BF0-C7D6-DD55-CE7B-F9A541A47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E51B7873-D487-B28B-B880-A6B66B2B8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1A530A9-2827-B0BC-5618-BDFE3760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DBD8361-F032-A1AD-FD75-A1A0E4B06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0964684-D83C-AF2F-298A-996315B2C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0F9B16F4-C781-6BE9-C5A5-D0FEF3E60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DAA3E55-7867-6EF4-EA2E-6F932F8306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055E123-619A-0E7A-CF53-495F92B43949}"/>
              </a:ext>
            </a:extLst>
          </p:cNvPr>
          <p:cNvSpPr txBox="1"/>
          <p:nvPr/>
        </p:nvSpPr>
        <p:spPr>
          <a:xfrm>
            <a:off x="8434744" y="2967335"/>
            <a:ext cx="29181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>
                <a:solidFill>
                  <a:prstClr val="white"/>
                </a:solidFill>
                <a:latin typeface="Gill Sans MT" panose="020B0502020104020203"/>
              </a:rPr>
              <a:t>È possibile visualizzare una lista di contenuti correlati relativi al film mostrato in pagina</a:t>
            </a:r>
            <a:b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</a:b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71A31D25-41CE-4C94-AB60-631EFB47C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9637" y="1361947"/>
            <a:ext cx="3208339" cy="7237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sz="2000" dirty="0">
                <a:solidFill>
                  <a:srgbClr val="FFFFFF"/>
                </a:solidFill>
              </a:rPr>
              <a:t>DETTAGLIO DEL FILM</a:t>
            </a: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8" name="Segnaposto contenuto 4">
            <a:extLst>
              <a:ext uri="{FF2B5EF4-FFF2-40B4-BE49-F238E27FC236}">
                <a16:creationId xmlns:a16="http://schemas.microsoft.com/office/drawing/2014/main" id="{2D965C33-006D-AFAE-C795-787209DB98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5" r="85"/>
          <a:stretch/>
        </p:blipFill>
        <p:spPr>
          <a:xfrm>
            <a:off x="890454" y="1723819"/>
            <a:ext cx="6518800" cy="366682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445953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59258C-AAC2-41CD-973C-7439B122A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16B72-0116-42B2-82A2-B11218A36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11319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A7A5532-ED05-39DD-166E-79CB2C8D8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1033389"/>
            <a:ext cx="4826256" cy="4825409"/>
          </a:xfrm>
        </p:spPr>
        <p:txBody>
          <a:bodyPr anchor="ctr">
            <a:normAutofit/>
          </a:bodyPr>
          <a:lstStyle/>
          <a:p>
            <a:r>
              <a:rPr lang="it-IT" sz="5000">
                <a:solidFill>
                  <a:srgbClr val="FFFFFF"/>
                </a:solidFill>
              </a:rPr>
              <a:t>Conclusioni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B507F-21B7-4C27-B0FC-D9C465C6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579" y="460868"/>
            <a:ext cx="4828032" cy="1116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B1AE17-B7A3-4363-95CD-25441E2FF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2774" y="460868"/>
            <a:ext cx="4828032" cy="1116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005AEA-43C8-4CC0-B1C4-8F57F5D0D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5769" y="1033390"/>
            <a:ext cx="4855037" cy="4825409"/>
          </a:xfrm>
          <a:ln w="57150">
            <a:noFill/>
          </a:ln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000" dirty="0">
                <a:solidFill>
                  <a:schemeClr val="accent2">
                    <a:lumMod val="50000"/>
                  </a:schemeClr>
                </a:solidFill>
              </a:rPr>
              <a:t>In conclusione, questa esperienza progettuale si è rivelata stimolante e formativa, offrendoci l'opportunità di approfondire concretamente il funzionamento degli algoritmi studiati e di applicarli a un caso pratico, migliorando la nostra comprensione e le nostre competenze.</a:t>
            </a:r>
          </a:p>
        </p:txBody>
      </p:sp>
    </p:spTree>
    <p:extLst>
      <p:ext uri="{BB962C8B-B14F-4D97-AF65-F5344CB8AC3E}">
        <p14:creationId xmlns:p14="http://schemas.microsoft.com/office/powerpoint/2010/main" val="1681209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1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24738"/>
          <a:stretch/>
        </p:blipFill>
        <p:spPr>
          <a:xfrm>
            <a:off x="446533" y="723899"/>
            <a:ext cx="7595614" cy="5676901"/>
          </a:xfrm>
          <a:prstGeom prst="rect">
            <a:avLst/>
          </a:prstGeom>
        </p:spPr>
      </p:pic>
      <p:sp>
        <p:nvSpPr>
          <p:cNvPr id="31" name="Rectangle 23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5"/>
            <a:ext cx="3081576" cy="2085869"/>
          </a:xfrm>
        </p:spPr>
        <p:txBody>
          <a:bodyPr rtlCol="0">
            <a:normAutofit/>
          </a:bodyPr>
          <a:lstStyle/>
          <a:p>
            <a:pPr rtl="0">
              <a:lnSpc>
                <a:spcPct val="90000"/>
              </a:lnSpc>
            </a:pPr>
            <a:r>
              <a:rPr lang="it-IT" sz="3300">
                <a:solidFill>
                  <a:srgbClr val="FFFFFF"/>
                </a:solidFill>
              </a:rPr>
              <a:t>Grazie </a:t>
            </a:r>
            <a:br>
              <a:rPr lang="it-IT" sz="3300">
                <a:solidFill>
                  <a:srgbClr val="FFFFFF"/>
                </a:solidFill>
              </a:rPr>
            </a:br>
            <a:r>
              <a:rPr lang="it-IT" sz="3300">
                <a:solidFill>
                  <a:srgbClr val="FFFFFF"/>
                </a:solidFill>
              </a:rPr>
              <a:t>Per L’attenzione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1733655"/>
          </a:xfrm>
        </p:spPr>
        <p:txBody>
          <a:bodyPr rtlCol="0">
            <a:normAutofit/>
          </a:bodyPr>
          <a:lstStyle/>
          <a:p>
            <a:pPr rtl="0"/>
            <a:endParaRPr lang="it-IT">
              <a:solidFill>
                <a:schemeClr val="bg2"/>
              </a:solidFill>
            </a:endParaRPr>
          </a:p>
          <a:p>
            <a:pPr rtl="0"/>
            <a:endParaRPr lang="it-IT" dirty="0">
              <a:solidFill>
                <a:schemeClr val="bg2"/>
              </a:solidFill>
            </a:endParaRPr>
          </a:p>
        </p:txBody>
      </p:sp>
      <p:grpSp>
        <p:nvGrpSpPr>
          <p:cNvPr id="32" name="Group 25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dirty="0">
                <a:solidFill>
                  <a:srgbClr val="FFFEFF"/>
                </a:solidFill>
              </a:rPr>
              <a:t>Chi SIAMO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854587C7-46CE-7E2F-98C3-9963F958A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217" y="2536262"/>
            <a:ext cx="5087075" cy="536005"/>
          </a:xfrm>
        </p:spPr>
        <p:txBody>
          <a:bodyPr/>
          <a:lstStyle/>
          <a:p>
            <a:r>
              <a:rPr lang="it-IT" sz="3200" b="1" dirty="0"/>
              <a:t>Lorenzo Lucio Ruocco</a:t>
            </a:r>
            <a:br>
              <a:rPr lang="it-IT" sz="2400" dirty="0"/>
            </a:br>
            <a:r>
              <a:rPr lang="it-IT" sz="2000" b="1" dirty="0"/>
              <a:t>MAT [0512108688]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1953184B-4AF6-21F9-6EBE-04CD56002F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3733" y="2518894"/>
            <a:ext cx="5087073" cy="553373"/>
          </a:xfrm>
        </p:spPr>
        <p:txBody>
          <a:bodyPr/>
          <a:lstStyle/>
          <a:p>
            <a:r>
              <a:rPr lang="it-IT" sz="3200" b="1" dirty="0"/>
              <a:t>Roberto Balestrieri</a:t>
            </a:r>
            <a:br>
              <a:rPr lang="it-IT" sz="3200" b="1" dirty="0"/>
            </a:br>
            <a:r>
              <a:rPr lang="it-IT" sz="2000" b="1" dirty="0"/>
              <a:t>MAT [0512107368]</a:t>
            </a:r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38EC12B5-30C8-A43F-8DDB-F5C78A7079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29645" y="3266863"/>
            <a:ext cx="3206387" cy="3206387"/>
          </a:xfrm>
        </p:spPr>
      </p:pic>
      <p:pic>
        <p:nvPicPr>
          <p:cNvPr id="20" name="Segnaposto contenuto 19">
            <a:extLst>
              <a:ext uri="{FF2B5EF4-FFF2-40B4-BE49-F238E27FC236}">
                <a16:creationId xmlns:a16="http://schemas.microsoft.com/office/drawing/2014/main" id="{45AA4339-052D-48C4-692D-688493F165F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001691" y="3266863"/>
            <a:ext cx="3206387" cy="3206387"/>
          </a:xfrm>
        </p:spPr>
      </p:pic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F159F4A0-8D95-AEB6-090E-2654008CF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it-IT"/>
              <a:t>INTRODUZIONE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32075D-9299-4657-87D7-B9987B7FD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F45DEBD1-9673-6361-98F3-8EC7FEC90A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76" r="-3" b="974"/>
          <a:stretch/>
        </p:blipFill>
        <p:spPr>
          <a:xfrm>
            <a:off x="657225" y="2361056"/>
            <a:ext cx="4962525" cy="3649219"/>
          </a:xfrm>
          <a:prstGeom prst="rect">
            <a:avLst/>
          </a:prstGeom>
        </p:spPr>
      </p:pic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52F1E52E-B4A1-6BB2-3685-B8835B189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it-IT" sz="1700" dirty="0"/>
              <a:t>Immaginate di accendere la vostra Smart TV. Decine di migliaia di film a disposizione, ma non avete idea di cosa guardare. </a:t>
            </a:r>
            <a:br>
              <a:rPr lang="it-IT" sz="1700" dirty="0"/>
            </a:br>
            <a:r>
              <a:rPr lang="it-IT" sz="1700" dirty="0"/>
              <a:t>		</a:t>
            </a:r>
            <a:r>
              <a:rPr lang="it-IT" sz="2800" b="1" dirty="0"/>
              <a:t>Vi suona familiare? </a:t>
            </a:r>
            <a:br>
              <a:rPr lang="it-IT" sz="1700" dirty="0"/>
            </a:br>
            <a:br>
              <a:rPr lang="it-IT" sz="1700" dirty="0"/>
            </a:br>
            <a:r>
              <a:rPr lang="it-IT" sz="1700" dirty="0"/>
              <a:t>Qui entra in gioco </a:t>
            </a:r>
            <a:r>
              <a:rPr lang="it-IT" sz="1700" i="1" dirty="0" err="1"/>
              <a:t>NozApp</a:t>
            </a:r>
            <a:r>
              <a:rPr lang="it-IT" sz="1700" dirty="0"/>
              <a:t>, il nostro sistema di raccomandazione intelligente.</a:t>
            </a:r>
            <a:br>
              <a:rPr lang="it-IT" sz="1700" dirty="0"/>
            </a:br>
            <a:r>
              <a:rPr lang="it-IT" sz="1700" dirty="0"/>
              <a:t>Non solo vi dirà cosa guardare, ma lo farà basandosi sui vostri gusti, evitando che passiate ore a cercare. </a:t>
            </a:r>
            <a:br>
              <a:rPr lang="it-IT" sz="1700" dirty="0"/>
            </a:br>
            <a:br>
              <a:rPr lang="it-IT" sz="1700" dirty="0"/>
            </a:br>
            <a:endParaRPr lang="it-IT" sz="1700" dirty="0"/>
          </a:p>
          <a:p>
            <a:pPr marL="0" indent="0">
              <a:lnSpc>
                <a:spcPct val="90000"/>
              </a:lnSpc>
              <a:buNone/>
            </a:pPr>
            <a:endParaRPr lang="it-IT" sz="1700" dirty="0"/>
          </a:p>
        </p:txBody>
      </p:sp>
    </p:spTree>
    <p:extLst>
      <p:ext uri="{BB962C8B-B14F-4D97-AF65-F5344CB8AC3E}">
        <p14:creationId xmlns:p14="http://schemas.microsoft.com/office/powerpoint/2010/main" val="3454315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F753C9-BE40-D313-4860-78AC66418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250C670-1ADC-5629-2C84-50B0BD83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F06C6F7-93C3-C720-5A2B-BB0795314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it-IT">
                <a:solidFill>
                  <a:schemeClr val="accent1"/>
                </a:solidFill>
              </a:rPr>
              <a:t>Obiettivi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F7B5F0-20B0-7A22-FF89-1C93779C7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C601A6-2D47-2355-F182-3AD9A6449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5284AE-5FDE-DF56-4E1A-ED9BA6435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022B5F-F688-5AFE-DD58-440D15B20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graphicFrame>
        <p:nvGraphicFramePr>
          <p:cNvPr id="8" name="CasellaDiTesto 4">
            <a:extLst>
              <a:ext uri="{FF2B5EF4-FFF2-40B4-BE49-F238E27FC236}">
                <a16:creationId xmlns:a16="http://schemas.microsoft.com/office/drawing/2014/main" id="{79E54822-2E52-A3DA-751F-6711AE77C7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8706054"/>
              </p:ext>
            </p:extLst>
          </p:nvPr>
        </p:nvGraphicFramePr>
        <p:xfrm>
          <a:off x="4598438" y="1037967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9500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B6DDD9-5271-0E5E-AC87-B78BFC9E0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EFF"/>
                </a:solidFill>
              </a:rPr>
              <a:t>Specifica p.e.a.s.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CBF7DFC8-35BF-30A8-F6F2-1192F491D5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6143688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2872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5C44C8-9AF2-0414-2B9C-4C252E0F6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Specifiche dell’ambiente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D041E85E-756F-05F2-5962-4CFEBB4EDF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75675"/>
              </p:ext>
            </p:extLst>
          </p:nvPr>
        </p:nvGraphicFramePr>
        <p:xfrm>
          <a:off x="581192" y="1808707"/>
          <a:ext cx="11306008" cy="4677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94147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BD8CBF-1782-456F-AF12-36CD021CC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5915E2-0795-B7E4-DEFE-BEFE3F8A449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-45" b="1215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18A186C0-DD3C-4FF4-B165-943244CBD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8A9CC28-AF07-9083-BC46-D5808FAFA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it-IT"/>
              <a:t>Analisi del problema</a:t>
            </a:r>
            <a:endParaRPr lang="it-IT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E6B15A5-F4B5-4786-934F-E57C7FA30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4C8356C-9FE6-4DFB-8DBF-FDC1EE3102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DDAF1C0-5210-43EC-A140-4032C6EBE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1A89CEF-B8CB-4CA8-BD58-AE4392F2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</p:grpSp>
      <p:sp>
        <p:nvSpPr>
          <p:cNvPr id="36" name="Segnaposto contenuto 2">
            <a:extLst>
              <a:ext uri="{FF2B5EF4-FFF2-40B4-BE49-F238E27FC236}">
                <a16:creationId xmlns:a16="http://schemas.microsoft.com/office/drawing/2014/main" id="{75B32390-C221-7E97-67CE-DF8875D76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565290"/>
            <a:ext cx="11029615" cy="3678303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it-IT" sz="1600" b="1" dirty="0"/>
              <a:t>Stato Iniziale: </a:t>
            </a:r>
            <a:br>
              <a:rPr lang="it-IT" sz="1600" b="1" dirty="0"/>
            </a:br>
            <a:r>
              <a:rPr lang="it-IT" sz="1600" dirty="0"/>
              <a:t>Viene definita una lista di film preferiti selezionati dall'utente. </a:t>
            </a:r>
          </a:p>
          <a:p>
            <a:pPr>
              <a:lnSpc>
                <a:spcPct val="90000"/>
              </a:lnSpc>
            </a:pPr>
            <a:r>
              <a:rPr lang="it-IT" sz="1600" b="1" dirty="0"/>
              <a:t>Descrizione delle azioni possibili: </a:t>
            </a:r>
            <a:br>
              <a:rPr lang="it-IT" sz="1600" b="1" dirty="0"/>
            </a:br>
            <a:r>
              <a:rPr lang="it-IT" sz="1600" dirty="0"/>
              <a:t>L'agente analizza i dati e genera raccomandazioni eseguendo i seguenti passaggi: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it-IT" sz="1600" dirty="0"/>
              <a:t>Identifica il cluster più vicino ai gusti dell'utente usando </a:t>
            </a:r>
            <a:r>
              <a:rPr lang="it-IT" sz="1600" b="1" dirty="0"/>
              <a:t>K-Means</a:t>
            </a:r>
            <a:r>
              <a:rPr lang="it-IT" sz="1600" dirty="0"/>
              <a:t>.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it-IT" sz="1600" dirty="0"/>
              <a:t>Filtra i film appartenenti al cluster.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it-IT" sz="1600" dirty="0"/>
              <a:t>Ordina i film in base alla vicinanza al profilo utente (calcolo delle distanze euclidee).</a:t>
            </a:r>
          </a:p>
          <a:p>
            <a:pPr>
              <a:lnSpc>
                <a:spcPct val="90000"/>
              </a:lnSpc>
            </a:pPr>
            <a:r>
              <a:rPr lang="it-IT" sz="1600" b="1" dirty="0"/>
              <a:t>Modello di Transizione: </a:t>
            </a:r>
            <a:br>
              <a:rPr lang="it-IT" sz="1600" b="1" dirty="0"/>
            </a:br>
            <a:r>
              <a:rPr lang="it-IT" sz="1600" dirty="0"/>
              <a:t>Ad ogni modifica della lista preferiti, l'agente ricalcola il cluster più vicino e aggiorna le raccomandazioni.</a:t>
            </a:r>
          </a:p>
          <a:p>
            <a:pPr>
              <a:lnSpc>
                <a:spcPct val="90000"/>
              </a:lnSpc>
            </a:pPr>
            <a:r>
              <a:rPr lang="it-IT" sz="1600" b="1" dirty="0"/>
              <a:t>Test Obiettivo: </a:t>
            </a:r>
            <a:br>
              <a:rPr lang="it-IT" sz="1600" b="1" dirty="0"/>
            </a:br>
            <a:r>
              <a:rPr lang="it-IT" sz="1600" dirty="0"/>
              <a:t>L'obiettivo è massimizzare la pertinenza delle raccomandazioni, suggerendo film che rispecchino i gusti dell'utente.</a:t>
            </a:r>
          </a:p>
          <a:p>
            <a:pPr>
              <a:lnSpc>
                <a:spcPct val="90000"/>
              </a:lnSpc>
            </a:pPr>
            <a:r>
              <a:rPr lang="it-IT" sz="1600" b="1" dirty="0"/>
              <a:t>Costo del Cammino: </a:t>
            </a:r>
            <a:br>
              <a:rPr lang="it-IT" sz="1600" b="1" dirty="0"/>
            </a:br>
            <a:r>
              <a:rPr lang="it-IT" sz="1600" dirty="0"/>
              <a:t>Le azioni dell'agente sono eseguite con lo stesso costo computazionale grazie all'efficienza del calcolo vettoriale su dataset </a:t>
            </a:r>
            <a:r>
              <a:rPr lang="it-IT" sz="1600" dirty="0" err="1"/>
              <a:t>pre</a:t>
            </a:r>
            <a:r>
              <a:rPr lang="it-IT" sz="1600" dirty="0"/>
              <a:t>-elaborati.</a:t>
            </a:r>
          </a:p>
        </p:txBody>
      </p:sp>
    </p:spTree>
    <p:extLst>
      <p:ext uri="{BB962C8B-B14F-4D97-AF65-F5344CB8AC3E}">
        <p14:creationId xmlns:p14="http://schemas.microsoft.com/office/powerpoint/2010/main" val="2033218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FFDA8B7-D418-45DE-8976-038DCE516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itorale scuro">
            <a:extLst>
              <a:ext uri="{FF2B5EF4-FFF2-40B4-BE49-F238E27FC236}">
                <a16:creationId xmlns:a16="http://schemas.microsoft.com/office/drawing/2014/main" id="{6E4716AE-B375-A728-490D-3539F7C44807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rcRect t="23103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4B0B5642-77FE-45F3-BA88-6E83123BD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98CC3D2-7CAE-42F0-B9E3-188E9712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51379E5-BFE2-450B-BD7A-1C0736230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03389B6-E350-4897-B6F4-C26854A4E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EFE1672C-8FD7-A76B-3005-176E155F2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372177"/>
          </a:xfrm>
        </p:spPr>
        <p:txBody>
          <a:bodyPr anchor="ctr">
            <a:normAutofit/>
          </a:bodyPr>
          <a:lstStyle/>
          <a:p>
            <a:r>
              <a:rPr lang="it-IT" dirty="0"/>
              <a:t>Come Abbiamo affrontato il problema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1841613-0BB7-42D9-3A8C-700E6F484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438399"/>
            <a:ext cx="7216607" cy="35644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3200" b="1" dirty="0">
                <a:solidFill>
                  <a:schemeClr val="bg1"/>
                </a:solidFill>
              </a:rPr>
              <a:t>Abbiamo ridotto il rumore e portato ordine nel caos. </a:t>
            </a:r>
            <a:br>
              <a:rPr lang="it-IT" sz="3200" b="1" dirty="0">
                <a:solidFill>
                  <a:schemeClr val="bg1"/>
                </a:solidFill>
              </a:rPr>
            </a:br>
            <a:r>
              <a:rPr lang="it-IT" sz="3200" b="1" dirty="0">
                <a:solidFill>
                  <a:schemeClr val="bg1"/>
                </a:solidFill>
              </a:rPr>
              <a:t>Perché l’utente non ha bisogno di vedere tutto, ma solo ciò che amerà davvero.</a:t>
            </a:r>
          </a:p>
          <a:p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788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5A6705-37C8-D754-A16C-5DB570576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FFFEFF"/>
                </a:solidFill>
              </a:rPr>
              <a:t>Realizzazione del Modulo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416A8141-C324-6D9A-B3E0-0D2782C543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6938382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34989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EBC12AA-1C15-4500-BC9C-8EE83A441DE9}">
  <ds:schemaRefs>
    <ds:schemaRef ds:uri="http://purl.org/dc/terms/"/>
    <ds:schemaRef ds:uri="71af3243-3dd4-4a8d-8c0d-dd76da1f02a5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microsoft.com/office/infopath/2007/PartnerControls"/>
    <ds:schemaRef ds:uri="16c05727-aa75-4e4a-9b5f-8a80a116589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Progettazione Dividendo per la tecnologia</Template>
  <TotalTime>993</TotalTime>
  <Words>589</Words>
  <Application>Microsoft Office PowerPoint</Application>
  <PresentationFormat>Widescreen</PresentationFormat>
  <Paragraphs>64</Paragraphs>
  <Slides>18</Slides>
  <Notes>4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19" baseType="lpstr">
      <vt:lpstr>Dividendo</vt:lpstr>
      <vt:lpstr>          NoZapp</vt:lpstr>
      <vt:lpstr>Chi SIAMO</vt:lpstr>
      <vt:lpstr>INTRODUZIONE</vt:lpstr>
      <vt:lpstr>Obiettivi</vt:lpstr>
      <vt:lpstr>Specifica p.e.a.s.</vt:lpstr>
      <vt:lpstr>Specifiche dell’ambiente</vt:lpstr>
      <vt:lpstr>Analisi del problema</vt:lpstr>
      <vt:lpstr>Come Abbiamo affrontato il problema</vt:lpstr>
      <vt:lpstr>Realizzazione del Modulo</vt:lpstr>
      <vt:lpstr>Pulizia e preparazione dei dati</vt:lpstr>
      <vt:lpstr>Analisi della distribuzione dei dati</vt:lpstr>
      <vt:lpstr>Scelta dell’algoritmo</vt:lpstr>
      <vt:lpstr>Risultati attesi</vt:lpstr>
      <vt:lpstr>utilizzo in un contesto pratico</vt:lpstr>
      <vt:lpstr>SCHERMATA HOME</vt:lpstr>
      <vt:lpstr>DETTAGLIO DEL FILM</vt:lpstr>
      <vt:lpstr>Conclusioni</vt:lpstr>
      <vt:lpstr>Grazie 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lollo lollo</dc:creator>
  <cp:lastModifiedBy>ROBERTO BALESTRIERI</cp:lastModifiedBy>
  <cp:revision>8</cp:revision>
  <dcterms:created xsi:type="dcterms:W3CDTF">2025-01-04T14:03:33Z</dcterms:created>
  <dcterms:modified xsi:type="dcterms:W3CDTF">2025-01-12T15:05:43Z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